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9" r:id="rId4"/>
  </p:sldMasterIdLst>
  <p:notesMasterIdLst>
    <p:notesMasterId r:id="rId60"/>
  </p:notesMasterIdLst>
  <p:handoutMasterIdLst>
    <p:handoutMasterId r:id="rId61"/>
  </p:handoutMasterIdLst>
  <p:sldIdLst>
    <p:sldId id="308" r:id="rId5"/>
    <p:sldId id="895" r:id="rId6"/>
    <p:sldId id="908" r:id="rId7"/>
    <p:sldId id="907" r:id="rId8"/>
    <p:sldId id="910" r:id="rId9"/>
    <p:sldId id="919" r:id="rId10"/>
    <p:sldId id="918" r:id="rId11"/>
    <p:sldId id="917" r:id="rId12"/>
    <p:sldId id="916" r:id="rId13"/>
    <p:sldId id="915" r:id="rId14"/>
    <p:sldId id="914" r:id="rId15"/>
    <p:sldId id="913" r:id="rId16"/>
    <p:sldId id="920" r:id="rId17"/>
    <p:sldId id="922" r:id="rId18"/>
    <p:sldId id="921" r:id="rId19"/>
    <p:sldId id="875" r:id="rId20"/>
    <p:sldId id="855" r:id="rId21"/>
    <p:sldId id="880" r:id="rId22"/>
    <p:sldId id="896" r:id="rId23"/>
    <p:sldId id="870" r:id="rId24"/>
    <p:sldId id="872" r:id="rId25"/>
    <p:sldId id="876" r:id="rId26"/>
    <p:sldId id="877" r:id="rId27"/>
    <p:sldId id="878" r:id="rId28"/>
    <p:sldId id="879" r:id="rId29"/>
    <p:sldId id="881" r:id="rId30"/>
    <p:sldId id="888" r:id="rId31"/>
    <p:sldId id="897" r:id="rId32"/>
    <p:sldId id="904" r:id="rId33"/>
    <p:sldId id="905" r:id="rId34"/>
    <p:sldId id="906" r:id="rId35"/>
    <p:sldId id="873" r:id="rId36"/>
    <p:sldId id="902" r:id="rId37"/>
    <p:sldId id="891" r:id="rId38"/>
    <p:sldId id="874" r:id="rId39"/>
    <p:sldId id="898" r:id="rId40"/>
    <p:sldId id="258" r:id="rId41"/>
    <p:sldId id="862" r:id="rId42"/>
    <p:sldId id="863" r:id="rId43"/>
    <p:sldId id="864" r:id="rId44"/>
    <p:sldId id="861" r:id="rId45"/>
    <p:sldId id="866" r:id="rId46"/>
    <p:sldId id="867" r:id="rId47"/>
    <p:sldId id="868" r:id="rId48"/>
    <p:sldId id="899" r:id="rId49"/>
    <p:sldId id="892" r:id="rId50"/>
    <p:sldId id="859" r:id="rId51"/>
    <p:sldId id="860" r:id="rId52"/>
    <p:sldId id="261" r:id="rId53"/>
    <p:sldId id="262" r:id="rId54"/>
    <p:sldId id="893" r:id="rId55"/>
    <p:sldId id="265" r:id="rId56"/>
    <p:sldId id="894" r:id="rId57"/>
    <p:sldId id="267" r:id="rId58"/>
    <p:sldId id="901" r:id="rId59"/>
  </p:sldIdLst>
  <p:sldSz cx="12188825"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3" autoAdjust="0"/>
    <p:restoredTop sz="81455" autoAdjust="0"/>
  </p:normalViewPr>
  <p:slideViewPr>
    <p:cSldViewPr showGuides="1">
      <p:cViewPr varScale="1">
        <p:scale>
          <a:sx n="89" d="100"/>
          <a:sy n="89" d="100"/>
        </p:scale>
        <p:origin x="1296" y="90"/>
      </p:cViewPr>
      <p:guideLst>
        <p:guide pos="3839"/>
        <p:guide orient="horz" pos="2160"/>
      </p:guideLst>
    </p:cSldViewPr>
  </p:slideViewPr>
  <p:notesTextViewPr>
    <p:cViewPr>
      <p:scale>
        <a:sx n="125" d="100"/>
        <a:sy n="125" d="100"/>
      </p:scale>
      <p:origin x="0" y="0"/>
    </p:cViewPr>
  </p:notesTextViewPr>
  <p:notesViewPr>
    <p:cSldViewPr>
      <p:cViewPr varScale="1">
        <p:scale>
          <a:sx n="97" d="100"/>
          <a:sy n="97" d="100"/>
        </p:scale>
        <p:origin x="278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AC955-B869-44BB-A09B-4BFDE67E463A}"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pPr rtl="1"/>
          <a:endParaRPr lang="ar-SA"/>
        </a:p>
      </dgm:t>
    </dgm:pt>
    <dgm:pt modelId="{79FAE2FC-7D5A-4375-B7EF-B4472360995B}">
      <dgm:prSet/>
      <dgm:spPr/>
      <dgm:t>
        <a:bodyPr/>
        <a:lstStyle/>
        <a:p>
          <a:pPr rtl="1"/>
          <a:r>
            <a:rPr lang="ar-SA" b="0" i="0" dirty="0"/>
            <a:t>التشفير الكلاسيكي </a:t>
          </a:r>
          <a:r>
            <a:rPr lang="en-US" b="0" i="0" dirty="0"/>
            <a:t>Classical Encryption.</a:t>
          </a:r>
          <a:br>
            <a:rPr lang="en-US" b="0" i="0" dirty="0"/>
          </a:br>
          <a:endParaRPr lang="ar-SA" dirty="0"/>
        </a:p>
      </dgm:t>
    </dgm:pt>
    <dgm:pt modelId="{30BD78A3-ABEB-402D-BC7C-4E5E61686611}" type="parTrans" cxnId="{FA500821-93D0-4F07-ABB3-3A0AC7E67A8B}">
      <dgm:prSet/>
      <dgm:spPr/>
      <dgm:t>
        <a:bodyPr/>
        <a:lstStyle/>
        <a:p>
          <a:pPr rtl="1"/>
          <a:endParaRPr lang="ar-SA"/>
        </a:p>
      </dgm:t>
    </dgm:pt>
    <dgm:pt modelId="{A66DEE97-486A-49AA-9E6F-B5343A26B7F5}" type="sibTrans" cxnId="{FA500821-93D0-4F07-ABB3-3A0AC7E67A8B}">
      <dgm:prSet/>
      <dgm:spPr/>
      <dgm:t>
        <a:bodyPr/>
        <a:lstStyle/>
        <a:p>
          <a:pPr rtl="1"/>
          <a:endParaRPr lang="ar-SA"/>
        </a:p>
      </dgm:t>
    </dgm:pt>
    <dgm:pt modelId="{5B20112C-5879-4E0D-ABDD-E27D6660D992}">
      <dgm:prSet/>
      <dgm:spPr/>
      <dgm:t>
        <a:bodyPr/>
        <a:lstStyle/>
        <a:p>
          <a:pPr rtl="1"/>
          <a:r>
            <a:rPr lang="ar-SA" b="0" i="0" dirty="0"/>
            <a:t>التشفير الحديث </a:t>
          </a:r>
          <a:r>
            <a:rPr lang="en-US" b="0" i="0" dirty="0"/>
            <a:t>Modern Encryption.</a:t>
          </a:r>
          <a:endParaRPr lang="ar-SA" dirty="0"/>
        </a:p>
      </dgm:t>
    </dgm:pt>
    <dgm:pt modelId="{8C7B6E6B-60CD-476C-9570-CE443B418BE6}" type="parTrans" cxnId="{91797C7A-9B2E-43F0-84A8-E5B84CCC94C9}">
      <dgm:prSet/>
      <dgm:spPr/>
      <dgm:t>
        <a:bodyPr/>
        <a:lstStyle/>
        <a:p>
          <a:pPr rtl="1"/>
          <a:endParaRPr lang="ar-SA"/>
        </a:p>
      </dgm:t>
    </dgm:pt>
    <dgm:pt modelId="{35D13291-35DD-4A9B-AA67-408B72C410B3}" type="sibTrans" cxnId="{91797C7A-9B2E-43F0-84A8-E5B84CCC94C9}">
      <dgm:prSet/>
      <dgm:spPr/>
      <dgm:t>
        <a:bodyPr/>
        <a:lstStyle/>
        <a:p>
          <a:pPr rtl="1"/>
          <a:endParaRPr lang="ar-SA"/>
        </a:p>
      </dgm:t>
    </dgm:pt>
    <dgm:pt modelId="{41B4C16D-4C15-45D3-B46D-A852B0C31DC5}">
      <dgm:prSet/>
      <dgm:spPr/>
      <dgm:t>
        <a:bodyPr/>
        <a:lstStyle/>
        <a:p>
          <a:pPr rtl="1"/>
          <a:r>
            <a:rPr lang="ar-SA" b="0" i="0" dirty="0"/>
            <a:t>التشفير </a:t>
          </a:r>
          <a:br>
            <a:rPr lang="ar-SA" dirty="0"/>
          </a:br>
          <a:endParaRPr lang="ar-SA" dirty="0"/>
        </a:p>
      </dgm:t>
    </dgm:pt>
    <dgm:pt modelId="{01B463BF-552A-4CF2-9CA5-792B80BE12AB}" type="sibTrans" cxnId="{A5D78892-05AA-4CDB-A965-13A3165FF9BA}">
      <dgm:prSet/>
      <dgm:spPr/>
      <dgm:t>
        <a:bodyPr/>
        <a:lstStyle/>
        <a:p>
          <a:pPr rtl="1"/>
          <a:endParaRPr lang="ar-SA"/>
        </a:p>
      </dgm:t>
    </dgm:pt>
    <dgm:pt modelId="{967176CD-5529-44BC-9BA8-872C04D27A63}" type="parTrans" cxnId="{A5D78892-05AA-4CDB-A965-13A3165FF9BA}">
      <dgm:prSet/>
      <dgm:spPr/>
      <dgm:t>
        <a:bodyPr/>
        <a:lstStyle/>
        <a:p>
          <a:pPr rtl="1"/>
          <a:endParaRPr lang="ar-SA"/>
        </a:p>
      </dgm:t>
    </dgm:pt>
    <dgm:pt modelId="{1A12665A-1D8D-426B-8883-2AC0D5BE5764}" type="pres">
      <dgm:prSet presAssocID="{F4EAC955-B869-44BB-A09B-4BFDE67E463A}" presName="hierChild1" presStyleCnt="0">
        <dgm:presLayoutVars>
          <dgm:orgChart val="1"/>
          <dgm:chPref val="1"/>
          <dgm:dir val="rev"/>
          <dgm:animOne val="branch"/>
          <dgm:animLvl val="lvl"/>
          <dgm:resizeHandles/>
        </dgm:presLayoutVars>
      </dgm:prSet>
      <dgm:spPr/>
    </dgm:pt>
    <dgm:pt modelId="{015975E5-E22A-411A-BEF3-7090D1C997E5}" type="pres">
      <dgm:prSet presAssocID="{41B4C16D-4C15-45D3-B46D-A852B0C31DC5}" presName="hierRoot1" presStyleCnt="0">
        <dgm:presLayoutVars>
          <dgm:hierBranch val="init"/>
        </dgm:presLayoutVars>
      </dgm:prSet>
      <dgm:spPr/>
    </dgm:pt>
    <dgm:pt modelId="{FC82FBB8-F6A0-425F-9C06-60AB4285826E}" type="pres">
      <dgm:prSet presAssocID="{41B4C16D-4C15-45D3-B46D-A852B0C31DC5}" presName="rootComposite1" presStyleCnt="0"/>
      <dgm:spPr/>
    </dgm:pt>
    <dgm:pt modelId="{014A1246-48EA-46E8-AB34-FF49407493A4}" type="pres">
      <dgm:prSet presAssocID="{41B4C16D-4C15-45D3-B46D-A852B0C31DC5}" presName="rootText1" presStyleLbl="node0" presStyleIdx="0" presStyleCnt="1">
        <dgm:presLayoutVars>
          <dgm:chPref val="3"/>
        </dgm:presLayoutVars>
      </dgm:prSet>
      <dgm:spPr/>
    </dgm:pt>
    <dgm:pt modelId="{4C5E18BF-06A3-4F20-9F05-6B5FC84752B7}" type="pres">
      <dgm:prSet presAssocID="{41B4C16D-4C15-45D3-B46D-A852B0C31DC5}" presName="rootConnector1" presStyleLbl="node1" presStyleIdx="0" presStyleCnt="0"/>
      <dgm:spPr/>
    </dgm:pt>
    <dgm:pt modelId="{12718EBE-0BAD-41BC-8157-62264655D8D6}" type="pres">
      <dgm:prSet presAssocID="{41B4C16D-4C15-45D3-B46D-A852B0C31DC5}" presName="hierChild2" presStyleCnt="0"/>
      <dgm:spPr/>
    </dgm:pt>
    <dgm:pt modelId="{01147EC8-E977-4614-83A2-5EB0574D9291}" type="pres">
      <dgm:prSet presAssocID="{30BD78A3-ABEB-402D-BC7C-4E5E61686611}" presName="Name37" presStyleLbl="parChTrans1D2" presStyleIdx="0" presStyleCnt="2"/>
      <dgm:spPr/>
    </dgm:pt>
    <dgm:pt modelId="{F0BB4D31-8761-4D89-9C98-6CE4220021F1}" type="pres">
      <dgm:prSet presAssocID="{79FAE2FC-7D5A-4375-B7EF-B4472360995B}" presName="hierRoot2" presStyleCnt="0">
        <dgm:presLayoutVars>
          <dgm:hierBranch val="init"/>
        </dgm:presLayoutVars>
      </dgm:prSet>
      <dgm:spPr/>
    </dgm:pt>
    <dgm:pt modelId="{84D1349E-F514-4B29-9304-254EBC2D915A}" type="pres">
      <dgm:prSet presAssocID="{79FAE2FC-7D5A-4375-B7EF-B4472360995B}" presName="rootComposite" presStyleCnt="0"/>
      <dgm:spPr/>
    </dgm:pt>
    <dgm:pt modelId="{64CA98EC-4DF4-4677-9057-B0F2A490F952}" type="pres">
      <dgm:prSet presAssocID="{79FAE2FC-7D5A-4375-B7EF-B4472360995B}" presName="rootText" presStyleLbl="node2" presStyleIdx="0" presStyleCnt="2">
        <dgm:presLayoutVars>
          <dgm:chPref val="3"/>
        </dgm:presLayoutVars>
      </dgm:prSet>
      <dgm:spPr/>
    </dgm:pt>
    <dgm:pt modelId="{D8B6343C-9A7F-4696-94AD-3E6098DD7D9C}" type="pres">
      <dgm:prSet presAssocID="{79FAE2FC-7D5A-4375-B7EF-B4472360995B}" presName="rootConnector" presStyleLbl="node2" presStyleIdx="0" presStyleCnt="2"/>
      <dgm:spPr/>
    </dgm:pt>
    <dgm:pt modelId="{139ABC36-4906-43B1-A786-F5E846D4E7BD}" type="pres">
      <dgm:prSet presAssocID="{79FAE2FC-7D5A-4375-B7EF-B4472360995B}" presName="hierChild4" presStyleCnt="0"/>
      <dgm:spPr/>
    </dgm:pt>
    <dgm:pt modelId="{5D7E517E-DC77-44A5-AAE5-DA1E9B2F4E37}" type="pres">
      <dgm:prSet presAssocID="{79FAE2FC-7D5A-4375-B7EF-B4472360995B}" presName="hierChild5" presStyleCnt="0"/>
      <dgm:spPr/>
    </dgm:pt>
    <dgm:pt modelId="{97FD62F9-DB22-4824-AC16-B800328A2D30}" type="pres">
      <dgm:prSet presAssocID="{8C7B6E6B-60CD-476C-9570-CE443B418BE6}" presName="Name37" presStyleLbl="parChTrans1D2" presStyleIdx="1" presStyleCnt="2"/>
      <dgm:spPr/>
    </dgm:pt>
    <dgm:pt modelId="{8877C8D9-5EEE-42D0-912B-97089BF17D04}" type="pres">
      <dgm:prSet presAssocID="{5B20112C-5879-4E0D-ABDD-E27D6660D992}" presName="hierRoot2" presStyleCnt="0">
        <dgm:presLayoutVars>
          <dgm:hierBranch val="init"/>
        </dgm:presLayoutVars>
      </dgm:prSet>
      <dgm:spPr/>
    </dgm:pt>
    <dgm:pt modelId="{190E6B00-A871-4415-853C-98628945B0CF}" type="pres">
      <dgm:prSet presAssocID="{5B20112C-5879-4E0D-ABDD-E27D6660D992}" presName="rootComposite" presStyleCnt="0"/>
      <dgm:spPr/>
    </dgm:pt>
    <dgm:pt modelId="{7152EDF7-A82A-4DA1-BA2A-D9CFA76F6A6E}" type="pres">
      <dgm:prSet presAssocID="{5B20112C-5879-4E0D-ABDD-E27D6660D992}" presName="rootText" presStyleLbl="node2" presStyleIdx="1" presStyleCnt="2">
        <dgm:presLayoutVars>
          <dgm:chPref val="3"/>
        </dgm:presLayoutVars>
      </dgm:prSet>
      <dgm:spPr/>
    </dgm:pt>
    <dgm:pt modelId="{D0BF5831-F203-4809-9CFA-2E73CC2E1FC4}" type="pres">
      <dgm:prSet presAssocID="{5B20112C-5879-4E0D-ABDD-E27D6660D992}" presName="rootConnector" presStyleLbl="node2" presStyleIdx="1" presStyleCnt="2"/>
      <dgm:spPr/>
    </dgm:pt>
    <dgm:pt modelId="{407D80A8-D97E-4677-B5D1-925FD78BEE91}" type="pres">
      <dgm:prSet presAssocID="{5B20112C-5879-4E0D-ABDD-E27D6660D992}" presName="hierChild4" presStyleCnt="0"/>
      <dgm:spPr/>
    </dgm:pt>
    <dgm:pt modelId="{E5C9CBFA-D17F-4CCF-9747-1186C3197A0D}" type="pres">
      <dgm:prSet presAssocID="{5B20112C-5879-4E0D-ABDD-E27D6660D992}" presName="hierChild5" presStyleCnt="0"/>
      <dgm:spPr/>
    </dgm:pt>
    <dgm:pt modelId="{E59F59F1-F78C-4D53-B54B-4708098A7E5C}" type="pres">
      <dgm:prSet presAssocID="{41B4C16D-4C15-45D3-B46D-A852B0C31DC5}" presName="hierChild3" presStyleCnt="0"/>
      <dgm:spPr/>
    </dgm:pt>
  </dgm:ptLst>
  <dgm:cxnLst>
    <dgm:cxn modelId="{7F58FA1F-2616-437F-BFAC-4F4903EC4F26}" type="presOf" srcId="{5B20112C-5879-4E0D-ABDD-E27D6660D992}" destId="{7152EDF7-A82A-4DA1-BA2A-D9CFA76F6A6E}" srcOrd="0" destOrd="0" presId="urn:microsoft.com/office/officeart/2005/8/layout/orgChart1"/>
    <dgm:cxn modelId="{FA500821-93D0-4F07-ABB3-3A0AC7E67A8B}" srcId="{41B4C16D-4C15-45D3-B46D-A852B0C31DC5}" destId="{79FAE2FC-7D5A-4375-B7EF-B4472360995B}" srcOrd="0" destOrd="0" parTransId="{30BD78A3-ABEB-402D-BC7C-4E5E61686611}" sibTransId="{A66DEE97-486A-49AA-9E6F-B5343A26B7F5}"/>
    <dgm:cxn modelId="{5213062A-7D65-4613-AD96-74E849B09A27}" type="presOf" srcId="{8C7B6E6B-60CD-476C-9570-CE443B418BE6}" destId="{97FD62F9-DB22-4824-AC16-B800328A2D30}" srcOrd="0" destOrd="0" presId="urn:microsoft.com/office/officeart/2005/8/layout/orgChart1"/>
    <dgm:cxn modelId="{C13D332E-4A3D-48A2-A443-67AE0181C78F}" type="presOf" srcId="{79FAE2FC-7D5A-4375-B7EF-B4472360995B}" destId="{64CA98EC-4DF4-4677-9057-B0F2A490F952}" srcOrd="0" destOrd="0" presId="urn:microsoft.com/office/officeart/2005/8/layout/orgChart1"/>
    <dgm:cxn modelId="{C88AF644-F301-4D47-B649-028E87CA713A}" type="presOf" srcId="{41B4C16D-4C15-45D3-B46D-A852B0C31DC5}" destId="{014A1246-48EA-46E8-AB34-FF49407493A4}" srcOrd="0" destOrd="0" presId="urn:microsoft.com/office/officeart/2005/8/layout/orgChart1"/>
    <dgm:cxn modelId="{D30D356A-05E4-4A5B-BB3D-FD0B23554EE7}" type="presOf" srcId="{79FAE2FC-7D5A-4375-B7EF-B4472360995B}" destId="{D8B6343C-9A7F-4696-94AD-3E6098DD7D9C}" srcOrd="1" destOrd="0" presId="urn:microsoft.com/office/officeart/2005/8/layout/orgChart1"/>
    <dgm:cxn modelId="{91797C7A-9B2E-43F0-84A8-E5B84CCC94C9}" srcId="{41B4C16D-4C15-45D3-B46D-A852B0C31DC5}" destId="{5B20112C-5879-4E0D-ABDD-E27D6660D992}" srcOrd="1" destOrd="0" parTransId="{8C7B6E6B-60CD-476C-9570-CE443B418BE6}" sibTransId="{35D13291-35DD-4A9B-AA67-408B72C410B3}"/>
    <dgm:cxn modelId="{A5D78892-05AA-4CDB-A965-13A3165FF9BA}" srcId="{F4EAC955-B869-44BB-A09B-4BFDE67E463A}" destId="{41B4C16D-4C15-45D3-B46D-A852B0C31DC5}" srcOrd="0" destOrd="0" parTransId="{967176CD-5529-44BC-9BA8-872C04D27A63}" sibTransId="{01B463BF-552A-4CF2-9CA5-792B80BE12AB}"/>
    <dgm:cxn modelId="{1F768FAE-E487-4A64-923B-84DCF4242F72}" type="presOf" srcId="{30BD78A3-ABEB-402D-BC7C-4E5E61686611}" destId="{01147EC8-E977-4614-83A2-5EB0574D9291}" srcOrd="0" destOrd="0" presId="urn:microsoft.com/office/officeart/2005/8/layout/orgChart1"/>
    <dgm:cxn modelId="{884E93BA-AC98-431F-87C4-059D6EAB65AC}" type="presOf" srcId="{F4EAC955-B869-44BB-A09B-4BFDE67E463A}" destId="{1A12665A-1D8D-426B-8883-2AC0D5BE5764}" srcOrd="0" destOrd="0" presId="urn:microsoft.com/office/officeart/2005/8/layout/orgChart1"/>
    <dgm:cxn modelId="{5B2C68DF-9182-413B-900D-D132B035B3A0}" type="presOf" srcId="{5B20112C-5879-4E0D-ABDD-E27D6660D992}" destId="{D0BF5831-F203-4809-9CFA-2E73CC2E1FC4}" srcOrd="1" destOrd="0" presId="urn:microsoft.com/office/officeart/2005/8/layout/orgChart1"/>
    <dgm:cxn modelId="{44A71FF6-F052-49E2-B528-43B2598AFF05}" type="presOf" srcId="{41B4C16D-4C15-45D3-B46D-A852B0C31DC5}" destId="{4C5E18BF-06A3-4F20-9F05-6B5FC84752B7}" srcOrd="1" destOrd="0" presId="urn:microsoft.com/office/officeart/2005/8/layout/orgChart1"/>
    <dgm:cxn modelId="{167E43B3-9A66-402A-A023-1B9B1662E732}" type="presParOf" srcId="{1A12665A-1D8D-426B-8883-2AC0D5BE5764}" destId="{015975E5-E22A-411A-BEF3-7090D1C997E5}" srcOrd="0" destOrd="0" presId="urn:microsoft.com/office/officeart/2005/8/layout/orgChart1"/>
    <dgm:cxn modelId="{99BEDC4F-42C2-47AB-80F3-B02DA38A2A05}" type="presParOf" srcId="{015975E5-E22A-411A-BEF3-7090D1C997E5}" destId="{FC82FBB8-F6A0-425F-9C06-60AB4285826E}" srcOrd="0" destOrd="0" presId="urn:microsoft.com/office/officeart/2005/8/layout/orgChart1"/>
    <dgm:cxn modelId="{254C729C-5F1E-4AC0-AF95-1E0C80AC447F}" type="presParOf" srcId="{FC82FBB8-F6A0-425F-9C06-60AB4285826E}" destId="{014A1246-48EA-46E8-AB34-FF49407493A4}" srcOrd="0" destOrd="0" presId="urn:microsoft.com/office/officeart/2005/8/layout/orgChart1"/>
    <dgm:cxn modelId="{2251E9B0-1749-4757-853D-6C46FFBE1131}" type="presParOf" srcId="{FC82FBB8-F6A0-425F-9C06-60AB4285826E}" destId="{4C5E18BF-06A3-4F20-9F05-6B5FC84752B7}" srcOrd="1" destOrd="0" presId="urn:microsoft.com/office/officeart/2005/8/layout/orgChart1"/>
    <dgm:cxn modelId="{A541D8DE-A8FB-482C-81A9-56DD07DB0B86}" type="presParOf" srcId="{015975E5-E22A-411A-BEF3-7090D1C997E5}" destId="{12718EBE-0BAD-41BC-8157-62264655D8D6}" srcOrd="1" destOrd="0" presId="urn:microsoft.com/office/officeart/2005/8/layout/orgChart1"/>
    <dgm:cxn modelId="{09866F6E-E4E7-4EC9-A813-D0D0FD326F25}" type="presParOf" srcId="{12718EBE-0BAD-41BC-8157-62264655D8D6}" destId="{01147EC8-E977-4614-83A2-5EB0574D9291}" srcOrd="0" destOrd="0" presId="urn:microsoft.com/office/officeart/2005/8/layout/orgChart1"/>
    <dgm:cxn modelId="{AA743483-4BE2-4D41-85F4-8879BE7AAC10}" type="presParOf" srcId="{12718EBE-0BAD-41BC-8157-62264655D8D6}" destId="{F0BB4D31-8761-4D89-9C98-6CE4220021F1}" srcOrd="1" destOrd="0" presId="urn:microsoft.com/office/officeart/2005/8/layout/orgChart1"/>
    <dgm:cxn modelId="{398DE6CD-34C7-408D-A520-9DBC9BC82F55}" type="presParOf" srcId="{F0BB4D31-8761-4D89-9C98-6CE4220021F1}" destId="{84D1349E-F514-4B29-9304-254EBC2D915A}" srcOrd="0" destOrd="0" presId="urn:microsoft.com/office/officeart/2005/8/layout/orgChart1"/>
    <dgm:cxn modelId="{5A2423F7-BC10-4C34-85E7-708917BEBCAF}" type="presParOf" srcId="{84D1349E-F514-4B29-9304-254EBC2D915A}" destId="{64CA98EC-4DF4-4677-9057-B0F2A490F952}" srcOrd="0" destOrd="0" presId="urn:microsoft.com/office/officeart/2005/8/layout/orgChart1"/>
    <dgm:cxn modelId="{748E961A-BD99-4976-8EEE-9C16EDDA15A6}" type="presParOf" srcId="{84D1349E-F514-4B29-9304-254EBC2D915A}" destId="{D8B6343C-9A7F-4696-94AD-3E6098DD7D9C}" srcOrd="1" destOrd="0" presId="urn:microsoft.com/office/officeart/2005/8/layout/orgChart1"/>
    <dgm:cxn modelId="{C0EDDC30-A4CB-4CAC-892B-33B7A64F2F8C}" type="presParOf" srcId="{F0BB4D31-8761-4D89-9C98-6CE4220021F1}" destId="{139ABC36-4906-43B1-A786-F5E846D4E7BD}" srcOrd="1" destOrd="0" presId="urn:microsoft.com/office/officeart/2005/8/layout/orgChart1"/>
    <dgm:cxn modelId="{5D3483D3-BB26-4A7D-B5FE-244370A09CDA}" type="presParOf" srcId="{F0BB4D31-8761-4D89-9C98-6CE4220021F1}" destId="{5D7E517E-DC77-44A5-AAE5-DA1E9B2F4E37}" srcOrd="2" destOrd="0" presId="urn:microsoft.com/office/officeart/2005/8/layout/orgChart1"/>
    <dgm:cxn modelId="{865D9DF6-FD20-4BE9-81F5-833992A71272}" type="presParOf" srcId="{12718EBE-0BAD-41BC-8157-62264655D8D6}" destId="{97FD62F9-DB22-4824-AC16-B800328A2D30}" srcOrd="2" destOrd="0" presId="urn:microsoft.com/office/officeart/2005/8/layout/orgChart1"/>
    <dgm:cxn modelId="{F34196F9-CB0D-4BB7-B274-8EC42FA16D12}" type="presParOf" srcId="{12718EBE-0BAD-41BC-8157-62264655D8D6}" destId="{8877C8D9-5EEE-42D0-912B-97089BF17D04}" srcOrd="3" destOrd="0" presId="urn:microsoft.com/office/officeart/2005/8/layout/orgChart1"/>
    <dgm:cxn modelId="{2E5A4B79-F7DF-43C6-AB80-99C136206FB6}" type="presParOf" srcId="{8877C8D9-5EEE-42D0-912B-97089BF17D04}" destId="{190E6B00-A871-4415-853C-98628945B0CF}" srcOrd="0" destOrd="0" presId="urn:microsoft.com/office/officeart/2005/8/layout/orgChart1"/>
    <dgm:cxn modelId="{F74F319F-D513-41E5-9DE9-2510C0B191BA}" type="presParOf" srcId="{190E6B00-A871-4415-853C-98628945B0CF}" destId="{7152EDF7-A82A-4DA1-BA2A-D9CFA76F6A6E}" srcOrd="0" destOrd="0" presId="urn:microsoft.com/office/officeart/2005/8/layout/orgChart1"/>
    <dgm:cxn modelId="{3BCC19E4-5DF4-484B-AFEE-9454AE51F741}" type="presParOf" srcId="{190E6B00-A871-4415-853C-98628945B0CF}" destId="{D0BF5831-F203-4809-9CFA-2E73CC2E1FC4}" srcOrd="1" destOrd="0" presId="urn:microsoft.com/office/officeart/2005/8/layout/orgChart1"/>
    <dgm:cxn modelId="{879904DE-841F-4532-B087-BBC1C89B3A94}" type="presParOf" srcId="{8877C8D9-5EEE-42D0-912B-97089BF17D04}" destId="{407D80A8-D97E-4677-B5D1-925FD78BEE91}" srcOrd="1" destOrd="0" presId="urn:microsoft.com/office/officeart/2005/8/layout/orgChart1"/>
    <dgm:cxn modelId="{CAF214A7-A25D-43D7-9D2E-BD9A58B84ECB}" type="presParOf" srcId="{8877C8D9-5EEE-42D0-912B-97089BF17D04}" destId="{E5C9CBFA-D17F-4CCF-9747-1186C3197A0D}" srcOrd="2" destOrd="0" presId="urn:microsoft.com/office/officeart/2005/8/layout/orgChart1"/>
    <dgm:cxn modelId="{54F46AEA-1D4B-40A1-AD4B-D4DC17A55264}" type="presParOf" srcId="{015975E5-E22A-411A-BEF3-7090D1C997E5}" destId="{E59F59F1-F78C-4D53-B54B-4708098A7E5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7EEB9-F7CB-4983-A05A-39820BA04FD8}"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pPr rtl="1"/>
          <a:endParaRPr lang="ar-SA"/>
        </a:p>
      </dgm:t>
    </dgm:pt>
    <dgm:pt modelId="{F7603FC0-AB1A-4BF3-B40E-236729FF8E0C}">
      <dgm:prSet/>
      <dgm:spPr/>
      <dgm:t>
        <a:bodyPr/>
        <a:lstStyle/>
        <a:p>
          <a:pPr rtl="1"/>
          <a:r>
            <a:rPr lang="ar-SA" b="0" i="0" dirty="0"/>
            <a:t>يعتبر التشفير الكلاسيكي من أقدم أنواع التشفير, حيث بدأ مع بداية ظهور هذا العلم منذ آلاف السنين ويعتمد هذا التصنيف في أسلوب التشفير على أحد الأمرين أو التقنيتين التاليين :</a:t>
          </a:r>
          <a:endParaRPr lang="ar-SA" dirty="0"/>
        </a:p>
      </dgm:t>
    </dgm:pt>
    <dgm:pt modelId="{31923773-A2D4-42AD-A05C-1B678F5FA901}" type="parTrans" cxnId="{E6802ACF-3EC8-4A2E-9E70-606DA935F347}">
      <dgm:prSet/>
      <dgm:spPr/>
      <dgm:t>
        <a:bodyPr/>
        <a:lstStyle/>
        <a:p>
          <a:pPr rtl="1"/>
          <a:endParaRPr lang="ar-SA"/>
        </a:p>
      </dgm:t>
    </dgm:pt>
    <dgm:pt modelId="{38D13E6E-2E7A-4FE9-B64A-352B57518BEE}" type="sibTrans" cxnId="{E6802ACF-3EC8-4A2E-9E70-606DA935F347}">
      <dgm:prSet/>
      <dgm:spPr/>
      <dgm:t>
        <a:bodyPr/>
        <a:lstStyle/>
        <a:p>
          <a:pPr rtl="1"/>
          <a:endParaRPr lang="ar-SA"/>
        </a:p>
      </dgm:t>
    </dgm:pt>
    <dgm:pt modelId="{C8CB0381-7116-49D9-A819-F36BA09F9E90}">
      <dgm:prSet custT="1"/>
      <dgm:spPr/>
      <dgm:t>
        <a:bodyPr/>
        <a:lstStyle/>
        <a:p>
          <a:pPr rtl="1"/>
          <a:r>
            <a:rPr lang="ar-SA" sz="2000" b="1" i="0" dirty="0"/>
            <a:t>تبديل الأحرف (</a:t>
          </a:r>
          <a:r>
            <a:rPr lang="en-US" sz="2000" b="1" i="0" dirty="0"/>
            <a:t>Subtitution</a:t>
          </a:r>
          <a:r>
            <a:rPr lang="ar-SA" sz="2000" b="1" i="0" dirty="0"/>
            <a:t>)</a:t>
          </a:r>
          <a:endParaRPr lang="ar-SA" sz="2000" b="1" dirty="0"/>
        </a:p>
      </dgm:t>
    </dgm:pt>
    <dgm:pt modelId="{ACA6B9BF-668A-41F5-BC33-D6EF0339EF4E}" type="parTrans" cxnId="{E3EFC3BA-E73F-404C-962E-70A30C4E824F}">
      <dgm:prSet/>
      <dgm:spPr/>
      <dgm:t>
        <a:bodyPr/>
        <a:lstStyle/>
        <a:p>
          <a:pPr rtl="1"/>
          <a:endParaRPr lang="ar-SA"/>
        </a:p>
      </dgm:t>
    </dgm:pt>
    <dgm:pt modelId="{EC6C962F-51E4-434E-97A9-4AE850DDE54A}" type="sibTrans" cxnId="{E3EFC3BA-E73F-404C-962E-70A30C4E824F}">
      <dgm:prSet/>
      <dgm:spPr/>
      <dgm:t>
        <a:bodyPr/>
        <a:lstStyle/>
        <a:p>
          <a:pPr rtl="1"/>
          <a:endParaRPr lang="ar-SA"/>
        </a:p>
      </dgm:t>
    </dgm:pt>
    <dgm:pt modelId="{A7BC401C-BD92-49C3-9E80-75B7CE121F61}">
      <dgm:prSet/>
      <dgm:spPr/>
      <dgm:t>
        <a:bodyPr/>
        <a:lstStyle/>
        <a:p>
          <a:pPr algn="r" rtl="1"/>
          <a:r>
            <a:rPr lang="ar-SA" b="0" i="0" dirty="0"/>
            <a:t>وهو عبارة عن عملية تبديل الأحرف أو الرموز في النص او البيانات المراد تشفيرها لأحرف أو رموز أخرى</a:t>
          </a:r>
        </a:p>
        <a:p>
          <a:pPr algn="r" rtl="1"/>
          <a:r>
            <a:rPr lang="ar-SA" b="0" i="0" dirty="0"/>
            <a:t> ومثال ذلك أن يتم تغيير الحرف </a:t>
          </a:r>
          <a:r>
            <a:rPr lang="en-US" b="0" i="0" dirty="0"/>
            <a:t>A </a:t>
          </a:r>
          <a:r>
            <a:rPr lang="ar-SA" b="0" i="0" dirty="0"/>
            <a:t>للحرف </a:t>
          </a:r>
          <a:r>
            <a:rPr lang="en-US" b="0" i="0" dirty="0"/>
            <a:t>X </a:t>
          </a:r>
          <a:r>
            <a:rPr lang="ar-SA" b="0" i="0" dirty="0"/>
            <a:t>والحرف </a:t>
          </a:r>
          <a:r>
            <a:rPr lang="en-US" b="0" i="0" dirty="0"/>
            <a:t>B </a:t>
          </a:r>
          <a:r>
            <a:rPr lang="ar-SA" b="0" i="0" dirty="0"/>
            <a:t>لحرف آخر. وحتى يتم فك تشفير هذه البيانات المشفرة على الشخص أن يكون على دراية بطريقة تحويل هذه الأحرف.</a:t>
          </a:r>
          <a:endParaRPr lang="ar-SA" dirty="0"/>
        </a:p>
      </dgm:t>
    </dgm:pt>
    <dgm:pt modelId="{1C63B32B-0E5A-4AF9-A6DE-D52D221CFB3B}" type="parTrans" cxnId="{C86898AE-3593-49CF-B3D6-96900FCD8B09}">
      <dgm:prSet/>
      <dgm:spPr/>
      <dgm:t>
        <a:bodyPr/>
        <a:lstStyle/>
        <a:p>
          <a:pPr rtl="1"/>
          <a:endParaRPr lang="ar-SA"/>
        </a:p>
      </dgm:t>
    </dgm:pt>
    <dgm:pt modelId="{5ACEC3FE-C720-4801-8F52-5D6D029058C0}" type="sibTrans" cxnId="{C86898AE-3593-49CF-B3D6-96900FCD8B09}">
      <dgm:prSet/>
      <dgm:spPr/>
      <dgm:t>
        <a:bodyPr/>
        <a:lstStyle/>
        <a:p>
          <a:pPr rtl="1"/>
          <a:endParaRPr lang="ar-SA"/>
        </a:p>
      </dgm:t>
    </dgm:pt>
    <dgm:pt modelId="{C8E87531-DFB4-4622-B44D-CDE40A777071}">
      <dgm:prSet/>
      <dgm:spPr/>
      <dgm:t>
        <a:bodyPr/>
        <a:lstStyle/>
        <a:p>
          <a:pPr rtl="1"/>
          <a:r>
            <a:rPr lang="ar-SA" b="1" i="0" dirty="0"/>
            <a:t>تبديل أماكن الأحرف (</a:t>
          </a:r>
          <a:r>
            <a:rPr lang="en-US" b="1" i="0" dirty="0"/>
            <a:t>Transposition</a:t>
          </a:r>
          <a:r>
            <a:rPr lang="ar-SA" b="1" i="0" dirty="0"/>
            <a:t>)</a:t>
          </a:r>
          <a:endParaRPr lang="ar-SA" b="1" dirty="0"/>
        </a:p>
      </dgm:t>
    </dgm:pt>
    <dgm:pt modelId="{2F3A9902-534D-49A3-A43A-B769B526DC6B}" type="parTrans" cxnId="{4F8D2AF6-9749-4009-8ABA-EA216E38EEB4}">
      <dgm:prSet/>
      <dgm:spPr/>
      <dgm:t>
        <a:bodyPr/>
        <a:lstStyle/>
        <a:p>
          <a:pPr rtl="1"/>
          <a:endParaRPr lang="ar-SA"/>
        </a:p>
      </dgm:t>
    </dgm:pt>
    <dgm:pt modelId="{69C46D09-F6CB-4F8A-B39B-7921E0B98381}" type="sibTrans" cxnId="{4F8D2AF6-9749-4009-8ABA-EA216E38EEB4}">
      <dgm:prSet/>
      <dgm:spPr/>
      <dgm:t>
        <a:bodyPr/>
        <a:lstStyle/>
        <a:p>
          <a:pPr rtl="1"/>
          <a:endParaRPr lang="ar-SA"/>
        </a:p>
      </dgm:t>
    </dgm:pt>
    <dgm:pt modelId="{5F0F0027-C80B-4F8A-8393-8AAAF7D80F31}">
      <dgm:prSet/>
      <dgm:spPr/>
      <dgm:t>
        <a:bodyPr/>
        <a:lstStyle/>
        <a:p>
          <a:pPr algn="r" rtl="1"/>
          <a:r>
            <a:rPr lang="ar-SA" b="0" i="0" dirty="0"/>
            <a:t>وهي عملية إعادة ترتيب الأحرف والأرقام والرموز في النص او البيانات المراد تشفيرها ووضعها في مكان مختلف عن مكانها الأصلي في النص أو البيانات </a:t>
          </a:r>
        </a:p>
        <a:p>
          <a:pPr algn="r" rtl="1"/>
          <a:r>
            <a:rPr lang="ar-SA" b="0" i="0" dirty="0"/>
            <a:t>فمثلاً يمكن أن تصبح كلمة </a:t>
          </a:r>
          <a:r>
            <a:rPr lang="en-US" b="0" i="0" dirty="0"/>
            <a:t>Technawi </a:t>
          </a:r>
          <a:r>
            <a:rPr lang="ar-SA" b="0" i="0" dirty="0"/>
            <a:t>بعد التشفير لـ </a:t>
          </a:r>
          <a:r>
            <a:rPr lang="en-US" b="0" i="0" dirty="0"/>
            <a:t>enwcThai.</a:t>
          </a:r>
          <a:endParaRPr lang="ar-SA" dirty="0"/>
        </a:p>
      </dgm:t>
    </dgm:pt>
    <dgm:pt modelId="{E21EE09C-9511-4B0F-BD16-38A794634C7B}" type="parTrans" cxnId="{4F69E0C7-7666-4F6A-BF2C-7F5C4886ECD0}">
      <dgm:prSet/>
      <dgm:spPr/>
      <dgm:t>
        <a:bodyPr/>
        <a:lstStyle/>
        <a:p>
          <a:pPr rtl="1"/>
          <a:endParaRPr lang="ar-SA"/>
        </a:p>
      </dgm:t>
    </dgm:pt>
    <dgm:pt modelId="{1BE7120B-6B1D-4320-B7C8-2A8A260281E8}" type="sibTrans" cxnId="{4F69E0C7-7666-4F6A-BF2C-7F5C4886ECD0}">
      <dgm:prSet/>
      <dgm:spPr/>
      <dgm:t>
        <a:bodyPr/>
        <a:lstStyle/>
        <a:p>
          <a:pPr rtl="1"/>
          <a:endParaRPr lang="ar-SA"/>
        </a:p>
      </dgm:t>
    </dgm:pt>
    <dgm:pt modelId="{88EA5DF4-B9BF-4292-9608-EF3FEAE614BB}" type="pres">
      <dgm:prSet presAssocID="{02C7EEB9-F7CB-4983-A05A-39820BA04FD8}" presName="hierChild1" presStyleCnt="0">
        <dgm:presLayoutVars>
          <dgm:orgChart val="1"/>
          <dgm:chPref val="1"/>
          <dgm:dir val="rev"/>
          <dgm:animOne val="branch"/>
          <dgm:animLvl val="lvl"/>
          <dgm:resizeHandles/>
        </dgm:presLayoutVars>
      </dgm:prSet>
      <dgm:spPr/>
    </dgm:pt>
    <dgm:pt modelId="{FB429578-EC1D-436F-A7E7-3963D1E34A0F}" type="pres">
      <dgm:prSet presAssocID="{F7603FC0-AB1A-4BF3-B40E-236729FF8E0C}" presName="hierRoot1" presStyleCnt="0">
        <dgm:presLayoutVars>
          <dgm:hierBranch val="init"/>
        </dgm:presLayoutVars>
      </dgm:prSet>
      <dgm:spPr/>
    </dgm:pt>
    <dgm:pt modelId="{A666BF4A-BA2C-4449-B8B3-779B4F2439A2}" type="pres">
      <dgm:prSet presAssocID="{F7603FC0-AB1A-4BF3-B40E-236729FF8E0C}" presName="rootComposite1" presStyleCnt="0"/>
      <dgm:spPr/>
    </dgm:pt>
    <dgm:pt modelId="{7C3B1238-D9DE-48F1-8FDF-9BC57DD560BD}" type="pres">
      <dgm:prSet presAssocID="{F7603FC0-AB1A-4BF3-B40E-236729FF8E0C}" presName="rootText1" presStyleLbl="node0" presStyleIdx="0" presStyleCnt="1" custScaleX="255793" custLinFactNeighborX="42766" custLinFactNeighborY="2604">
        <dgm:presLayoutVars>
          <dgm:chPref val="3"/>
        </dgm:presLayoutVars>
      </dgm:prSet>
      <dgm:spPr/>
    </dgm:pt>
    <dgm:pt modelId="{46E43E14-1111-4E15-886C-7C9D4541CFFA}" type="pres">
      <dgm:prSet presAssocID="{F7603FC0-AB1A-4BF3-B40E-236729FF8E0C}" presName="rootConnector1" presStyleLbl="node1" presStyleIdx="0" presStyleCnt="0"/>
      <dgm:spPr/>
    </dgm:pt>
    <dgm:pt modelId="{B0126870-E506-4E66-A4E6-D847BE0FABF4}" type="pres">
      <dgm:prSet presAssocID="{F7603FC0-AB1A-4BF3-B40E-236729FF8E0C}" presName="hierChild2" presStyleCnt="0"/>
      <dgm:spPr/>
    </dgm:pt>
    <dgm:pt modelId="{67A8AC18-D81B-4A68-A3A7-A7FC4AC5195C}" type="pres">
      <dgm:prSet presAssocID="{ACA6B9BF-668A-41F5-BC33-D6EF0339EF4E}" presName="Name37" presStyleLbl="parChTrans1D2" presStyleIdx="0" presStyleCnt="2"/>
      <dgm:spPr/>
    </dgm:pt>
    <dgm:pt modelId="{3F03A61C-06C4-471B-A40C-AFF3A10B372D}" type="pres">
      <dgm:prSet presAssocID="{C8CB0381-7116-49D9-A819-F36BA09F9E90}" presName="hierRoot2" presStyleCnt="0">
        <dgm:presLayoutVars>
          <dgm:hierBranch val="init"/>
        </dgm:presLayoutVars>
      </dgm:prSet>
      <dgm:spPr/>
    </dgm:pt>
    <dgm:pt modelId="{8A4EEF65-50F7-40E2-886A-A99892C7F6FB}" type="pres">
      <dgm:prSet presAssocID="{C8CB0381-7116-49D9-A819-F36BA09F9E90}" presName="rootComposite" presStyleCnt="0"/>
      <dgm:spPr/>
    </dgm:pt>
    <dgm:pt modelId="{D567960E-37A2-4BF2-BABF-A083D48DC89C}" type="pres">
      <dgm:prSet presAssocID="{C8CB0381-7116-49D9-A819-F36BA09F9E90}" presName="rootText" presStyleLbl="node2" presStyleIdx="0" presStyleCnt="2" custScaleX="143951" custScaleY="54077">
        <dgm:presLayoutVars>
          <dgm:chPref val="3"/>
        </dgm:presLayoutVars>
      </dgm:prSet>
      <dgm:spPr/>
    </dgm:pt>
    <dgm:pt modelId="{2A82AF7E-B06D-4D54-8EA1-362A1947E347}" type="pres">
      <dgm:prSet presAssocID="{C8CB0381-7116-49D9-A819-F36BA09F9E90}" presName="rootConnector" presStyleLbl="node2" presStyleIdx="0" presStyleCnt="2"/>
      <dgm:spPr/>
    </dgm:pt>
    <dgm:pt modelId="{D7067A4A-4154-49CE-B616-5DF5BA3F126B}" type="pres">
      <dgm:prSet presAssocID="{C8CB0381-7116-49D9-A819-F36BA09F9E90}" presName="hierChild4" presStyleCnt="0"/>
      <dgm:spPr/>
    </dgm:pt>
    <dgm:pt modelId="{F4E2D19B-71FD-40AD-9264-C5B4D3B90EDF}" type="pres">
      <dgm:prSet presAssocID="{1C63B32B-0E5A-4AF9-A6DE-D52D221CFB3B}" presName="Name37" presStyleLbl="parChTrans1D3" presStyleIdx="0" presStyleCnt="2"/>
      <dgm:spPr/>
    </dgm:pt>
    <dgm:pt modelId="{7FEDF677-DB0F-436D-89E8-FF6331E4DCA3}" type="pres">
      <dgm:prSet presAssocID="{A7BC401C-BD92-49C3-9E80-75B7CE121F61}" presName="hierRoot2" presStyleCnt="0">
        <dgm:presLayoutVars>
          <dgm:hierBranch val="init"/>
        </dgm:presLayoutVars>
      </dgm:prSet>
      <dgm:spPr/>
    </dgm:pt>
    <dgm:pt modelId="{8368A362-FDE1-4855-9591-4F9D17A91F11}" type="pres">
      <dgm:prSet presAssocID="{A7BC401C-BD92-49C3-9E80-75B7CE121F61}" presName="rootComposite" presStyleCnt="0"/>
      <dgm:spPr/>
    </dgm:pt>
    <dgm:pt modelId="{03535F3E-2335-4AE8-B2AB-42519B2A1697}" type="pres">
      <dgm:prSet presAssocID="{A7BC401C-BD92-49C3-9E80-75B7CE121F61}" presName="rootText" presStyleLbl="node3" presStyleIdx="0" presStyleCnt="2" custScaleX="163038" custScaleY="107855">
        <dgm:presLayoutVars>
          <dgm:chPref val="3"/>
        </dgm:presLayoutVars>
      </dgm:prSet>
      <dgm:spPr/>
    </dgm:pt>
    <dgm:pt modelId="{84DAC919-EB05-4CF4-ABCA-374733CEBAFF}" type="pres">
      <dgm:prSet presAssocID="{A7BC401C-BD92-49C3-9E80-75B7CE121F61}" presName="rootConnector" presStyleLbl="node3" presStyleIdx="0" presStyleCnt="2"/>
      <dgm:spPr/>
    </dgm:pt>
    <dgm:pt modelId="{A6A8AD09-7661-4A3B-8161-5F8455BC7428}" type="pres">
      <dgm:prSet presAssocID="{A7BC401C-BD92-49C3-9E80-75B7CE121F61}" presName="hierChild4" presStyleCnt="0"/>
      <dgm:spPr/>
    </dgm:pt>
    <dgm:pt modelId="{3863A214-D6FE-4BEC-9A06-B5DA57BE5694}" type="pres">
      <dgm:prSet presAssocID="{A7BC401C-BD92-49C3-9E80-75B7CE121F61}" presName="hierChild5" presStyleCnt="0"/>
      <dgm:spPr/>
    </dgm:pt>
    <dgm:pt modelId="{417A35AE-BB93-4F98-964A-9BA68DA377B8}" type="pres">
      <dgm:prSet presAssocID="{C8CB0381-7116-49D9-A819-F36BA09F9E90}" presName="hierChild5" presStyleCnt="0"/>
      <dgm:spPr/>
    </dgm:pt>
    <dgm:pt modelId="{E77993F2-959F-4949-8B34-72FDC35606D4}" type="pres">
      <dgm:prSet presAssocID="{2F3A9902-534D-49A3-A43A-B769B526DC6B}" presName="Name37" presStyleLbl="parChTrans1D2" presStyleIdx="1" presStyleCnt="2"/>
      <dgm:spPr/>
    </dgm:pt>
    <dgm:pt modelId="{81554705-61DF-40C5-B744-D6A4E0C5F692}" type="pres">
      <dgm:prSet presAssocID="{C8E87531-DFB4-4622-B44D-CDE40A777071}" presName="hierRoot2" presStyleCnt="0">
        <dgm:presLayoutVars>
          <dgm:hierBranch val="init"/>
        </dgm:presLayoutVars>
      </dgm:prSet>
      <dgm:spPr/>
    </dgm:pt>
    <dgm:pt modelId="{6DB1D72B-E082-4F2E-95F6-4103ABF5323D}" type="pres">
      <dgm:prSet presAssocID="{C8E87531-DFB4-4622-B44D-CDE40A777071}" presName="rootComposite" presStyleCnt="0"/>
      <dgm:spPr/>
    </dgm:pt>
    <dgm:pt modelId="{89328B25-B8EE-4DC4-8CBD-723BF0961474}" type="pres">
      <dgm:prSet presAssocID="{C8E87531-DFB4-4622-B44D-CDE40A777071}" presName="rootText" presStyleLbl="node2" presStyleIdx="1" presStyleCnt="2" custScaleX="128668" custScaleY="54077">
        <dgm:presLayoutVars>
          <dgm:chPref val="3"/>
        </dgm:presLayoutVars>
      </dgm:prSet>
      <dgm:spPr/>
    </dgm:pt>
    <dgm:pt modelId="{0442896C-0E5C-4641-861D-FAF701172D02}" type="pres">
      <dgm:prSet presAssocID="{C8E87531-DFB4-4622-B44D-CDE40A777071}" presName="rootConnector" presStyleLbl="node2" presStyleIdx="1" presStyleCnt="2"/>
      <dgm:spPr/>
    </dgm:pt>
    <dgm:pt modelId="{7BF31D35-D681-4F6C-AD11-B18E14AA3095}" type="pres">
      <dgm:prSet presAssocID="{C8E87531-DFB4-4622-B44D-CDE40A777071}" presName="hierChild4" presStyleCnt="0"/>
      <dgm:spPr/>
    </dgm:pt>
    <dgm:pt modelId="{B9DE3270-14CD-49A9-866F-9D7BC2DC27C5}" type="pres">
      <dgm:prSet presAssocID="{E21EE09C-9511-4B0F-BD16-38A794634C7B}" presName="Name37" presStyleLbl="parChTrans1D3" presStyleIdx="1" presStyleCnt="2"/>
      <dgm:spPr/>
    </dgm:pt>
    <dgm:pt modelId="{9F1A7960-6B1D-4FA9-8642-AA3DF2295C3F}" type="pres">
      <dgm:prSet presAssocID="{5F0F0027-C80B-4F8A-8393-8AAAF7D80F31}" presName="hierRoot2" presStyleCnt="0">
        <dgm:presLayoutVars>
          <dgm:hierBranch val="init"/>
        </dgm:presLayoutVars>
      </dgm:prSet>
      <dgm:spPr/>
    </dgm:pt>
    <dgm:pt modelId="{88BAF216-AF55-44AD-ACDA-ECC182862EAA}" type="pres">
      <dgm:prSet presAssocID="{5F0F0027-C80B-4F8A-8393-8AAAF7D80F31}" presName="rootComposite" presStyleCnt="0"/>
      <dgm:spPr/>
    </dgm:pt>
    <dgm:pt modelId="{214057A6-B7C7-43A8-8F2B-0163D36E2ECB}" type="pres">
      <dgm:prSet presAssocID="{5F0F0027-C80B-4F8A-8393-8AAAF7D80F31}" presName="rootText" presStyleLbl="node3" presStyleIdx="1" presStyleCnt="2" custScaleX="163038" custScaleY="107855" custLinFactNeighborX="-12163" custLinFactNeighborY="39">
        <dgm:presLayoutVars>
          <dgm:chPref val="3"/>
        </dgm:presLayoutVars>
      </dgm:prSet>
      <dgm:spPr/>
    </dgm:pt>
    <dgm:pt modelId="{30520B31-6C20-4005-B6BD-A0EEEA9BBD6E}" type="pres">
      <dgm:prSet presAssocID="{5F0F0027-C80B-4F8A-8393-8AAAF7D80F31}" presName="rootConnector" presStyleLbl="node3" presStyleIdx="1" presStyleCnt="2"/>
      <dgm:spPr/>
    </dgm:pt>
    <dgm:pt modelId="{8FA9225A-F2AC-42E7-812D-FD436D64C856}" type="pres">
      <dgm:prSet presAssocID="{5F0F0027-C80B-4F8A-8393-8AAAF7D80F31}" presName="hierChild4" presStyleCnt="0"/>
      <dgm:spPr/>
    </dgm:pt>
    <dgm:pt modelId="{851D6B4F-F0A9-4885-8C87-F34B35E06512}" type="pres">
      <dgm:prSet presAssocID="{5F0F0027-C80B-4F8A-8393-8AAAF7D80F31}" presName="hierChild5" presStyleCnt="0"/>
      <dgm:spPr/>
    </dgm:pt>
    <dgm:pt modelId="{FB2201CD-BD9E-45ED-B77E-1EE0F76B6B66}" type="pres">
      <dgm:prSet presAssocID="{C8E87531-DFB4-4622-B44D-CDE40A777071}" presName="hierChild5" presStyleCnt="0"/>
      <dgm:spPr/>
    </dgm:pt>
    <dgm:pt modelId="{71378892-EE48-4B60-BB05-2E40D4058BC0}" type="pres">
      <dgm:prSet presAssocID="{F7603FC0-AB1A-4BF3-B40E-236729FF8E0C}" presName="hierChild3" presStyleCnt="0"/>
      <dgm:spPr/>
    </dgm:pt>
  </dgm:ptLst>
  <dgm:cxnLst>
    <dgm:cxn modelId="{6628840C-883E-4DE7-99C7-1B49DA4285D7}" type="presOf" srcId="{1C63B32B-0E5A-4AF9-A6DE-D52D221CFB3B}" destId="{F4E2D19B-71FD-40AD-9264-C5B4D3B90EDF}" srcOrd="0" destOrd="0" presId="urn:microsoft.com/office/officeart/2005/8/layout/orgChart1"/>
    <dgm:cxn modelId="{816E2416-709C-4034-AE79-20350F51CEB9}" type="presOf" srcId="{2F3A9902-534D-49A3-A43A-B769B526DC6B}" destId="{E77993F2-959F-4949-8B34-72FDC35606D4}" srcOrd="0" destOrd="0" presId="urn:microsoft.com/office/officeart/2005/8/layout/orgChart1"/>
    <dgm:cxn modelId="{1E899541-9B59-43CA-94BD-C1EF88D1583D}" type="presOf" srcId="{A7BC401C-BD92-49C3-9E80-75B7CE121F61}" destId="{03535F3E-2335-4AE8-B2AB-42519B2A1697}" srcOrd="0" destOrd="0" presId="urn:microsoft.com/office/officeart/2005/8/layout/orgChart1"/>
    <dgm:cxn modelId="{1D94B270-FE94-461A-8C10-3D0A82AC5D4A}" type="presOf" srcId="{5F0F0027-C80B-4F8A-8393-8AAAF7D80F31}" destId="{214057A6-B7C7-43A8-8F2B-0163D36E2ECB}" srcOrd="0" destOrd="0" presId="urn:microsoft.com/office/officeart/2005/8/layout/orgChart1"/>
    <dgm:cxn modelId="{B5C18D71-0B67-4120-8155-5FE9D9D49D29}" type="presOf" srcId="{ACA6B9BF-668A-41F5-BC33-D6EF0339EF4E}" destId="{67A8AC18-D81B-4A68-A3A7-A7FC4AC5195C}" srcOrd="0" destOrd="0" presId="urn:microsoft.com/office/officeart/2005/8/layout/orgChart1"/>
    <dgm:cxn modelId="{0EF4D652-A3AF-4BF1-91AB-CDB910281CFE}" type="presOf" srcId="{F7603FC0-AB1A-4BF3-B40E-236729FF8E0C}" destId="{7C3B1238-D9DE-48F1-8FDF-9BC57DD560BD}" srcOrd="0" destOrd="0" presId="urn:microsoft.com/office/officeart/2005/8/layout/orgChart1"/>
    <dgm:cxn modelId="{89FAF274-6C59-4E10-8748-DE2204ABFAA0}" type="presOf" srcId="{C8E87531-DFB4-4622-B44D-CDE40A777071}" destId="{89328B25-B8EE-4DC4-8CBD-723BF0961474}" srcOrd="0" destOrd="0" presId="urn:microsoft.com/office/officeart/2005/8/layout/orgChart1"/>
    <dgm:cxn modelId="{67731357-ADDB-4F8E-8918-4DD1F95658A7}" type="presOf" srcId="{F7603FC0-AB1A-4BF3-B40E-236729FF8E0C}" destId="{46E43E14-1111-4E15-886C-7C9D4541CFFA}" srcOrd="1" destOrd="0" presId="urn:microsoft.com/office/officeart/2005/8/layout/orgChart1"/>
    <dgm:cxn modelId="{7C35F585-249D-4116-A95F-3C8ECE70553D}" type="presOf" srcId="{A7BC401C-BD92-49C3-9E80-75B7CE121F61}" destId="{84DAC919-EB05-4CF4-ABCA-374733CEBAFF}" srcOrd="1" destOrd="0" presId="urn:microsoft.com/office/officeart/2005/8/layout/orgChart1"/>
    <dgm:cxn modelId="{34B9FE8A-1428-49BF-A274-87E97BE5CD4A}" type="presOf" srcId="{C8CB0381-7116-49D9-A819-F36BA09F9E90}" destId="{D567960E-37A2-4BF2-BABF-A083D48DC89C}" srcOrd="0" destOrd="0" presId="urn:microsoft.com/office/officeart/2005/8/layout/orgChart1"/>
    <dgm:cxn modelId="{4FE116A8-8DB7-4F1D-8D95-2D5EE1DC2AF1}" type="presOf" srcId="{E21EE09C-9511-4B0F-BD16-38A794634C7B}" destId="{B9DE3270-14CD-49A9-866F-9D7BC2DC27C5}" srcOrd="0" destOrd="0" presId="urn:microsoft.com/office/officeart/2005/8/layout/orgChart1"/>
    <dgm:cxn modelId="{C86898AE-3593-49CF-B3D6-96900FCD8B09}" srcId="{C8CB0381-7116-49D9-A819-F36BA09F9E90}" destId="{A7BC401C-BD92-49C3-9E80-75B7CE121F61}" srcOrd="0" destOrd="0" parTransId="{1C63B32B-0E5A-4AF9-A6DE-D52D221CFB3B}" sibTransId="{5ACEC3FE-C720-4801-8F52-5D6D029058C0}"/>
    <dgm:cxn modelId="{7339BFB3-51E5-4A0E-8358-1C6BB3D8E18B}" type="presOf" srcId="{02C7EEB9-F7CB-4983-A05A-39820BA04FD8}" destId="{88EA5DF4-B9BF-4292-9608-EF3FEAE614BB}" srcOrd="0" destOrd="0" presId="urn:microsoft.com/office/officeart/2005/8/layout/orgChart1"/>
    <dgm:cxn modelId="{E3EFC3BA-E73F-404C-962E-70A30C4E824F}" srcId="{F7603FC0-AB1A-4BF3-B40E-236729FF8E0C}" destId="{C8CB0381-7116-49D9-A819-F36BA09F9E90}" srcOrd="0" destOrd="0" parTransId="{ACA6B9BF-668A-41F5-BC33-D6EF0339EF4E}" sibTransId="{EC6C962F-51E4-434E-97A9-4AE850DDE54A}"/>
    <dgm:cxn modelId="{4F69E0C7-7666-4F6A-BF2C-7F5C4886ECD0}" srcId="{C8E87531-DFB4-4622-B44D-CDE40A777071}" destId="{5F0F0027-C80B-4F8A-8393-8AAAF7D80F31}" srcOrd="0" destOrd="0" parTransId="{E21EE09C-9511-4B0F-BD16-38A794634C7B}" sibTransId="{1BE7120B-6B1D-4320-B7C8-2A8A260281E8}"/>
    <dgm:cxn modelId="{E6802ACF-3EC8-4A2E-9E70-606DA935F347}" srcId="{02C7EEB9-F7CB-4983-A05A-39820BA04FD8}" destId="{F7603FC0-AB1A-4BF3-B40E-236729FF8E0C}" srcOrd="0" destOrd="0" parTransId="{31923773-A2D4-42AD-A05C-1B678F5FA901}" sibTransId="{38D13E6E-2E7A-4FE9-B64A-352B57518BEE}"/>
    <dgm:cxn modelId="{F15C22D1-71B2-47E8-A558-04E48339FD26}" type="presOf" srcId="{C8E87531-DFB4-4622-B44D-CDE40A777071}" destId="{0442896C-0E5C-4641-861D-FAF701172D02}" srcOrd="1" destOrd="0" presId="urn:microsoft.com/office/officeart/2005/8/layout/orgChart1"/>
    <dgm:cxn modelId="{A6A590E1-D49B-46C4-ABE6-DC7517D58AA9}" type="presOf" srcId="{C8CB0381-7116-49D9-A819-F36BA09F9E90}" destId="{2A82AF7E-B06D-4D54-8EA1-362A1947E347}" srcOrd="1" destOrd="0" presId="urn:microsoft.com/office/officeart/2005/8/layout/orgChart1"/>
    <dgm:cxn modelId="{2B16CAF3-3E6F-4DF9-94B3-AB72B6EF4ED4}" type="presOf" srcId="{5F0F0027-C80B-4F8A-8393-8AAAF7D80F31}" destId="{30520B31-6C20-4005-B6BD-A0EEEA9BBD6E}" srcOrd="1" destOrd="0" presId="urn:microsoft.com/office/officeart/2005/8/layout/orgChart1"/>
    <dgm:cxn modelId="{4F8D2AF6-9749-4009-8ABA-EA216E38EEB4}" srcId="{F7603FC0-AB1A-4BF3-B40E-236729FF8E0C}" destId="{C8E87531-DFB4-4622-B44D-CDE40A777071}" srcOrd="1" destOrd="0" parTransId="{2F3A9902-534D-49A3-A43A-B769B526DC6B}" sibTransId="{69C46D09-F6CB-4F8A-B39B-7921E0B98381}"/>
    <dgm:cxn modelId="{835BB041-5117-4FAE-B1FE-8660DA978FAC}" type="presParOf" srcId="{88EA5DF4-B9BF-4292-9608-EF3FEAE614BB}" destId="{FB429578-EC1D-436F-A7E7-3963D1E34A0F}" srcOrd="0" destOrd="0" presId="urn:microsoft.com/office/officeart/2005/8/layout/orgChart1"/>
    <dgm:cxn modelId="{009E7179-4494-4328-B300-BCAA17D5CBDE}" type="presParOf" srcId="{FB429578-EC1D-436F-A7E7-3963D1E34A0F}" destId="{A666BF4A-BA2C-4449-B8B3-779B4F2439A2}" srcOrd="0" destOrd="0" presId="urn:microsoft.com/office/officeart/2005/8/layout/orgChart1"/>
    <dgm:cxn modelId="{DCEE524A-7C73-4A5E-8023-C17705270D68}" type="presParOf" srcId="{A666BF4A-BA2C-4449-B8B3-779B4F2439A2}" destId="{7C3B1238-D9DE-48F1-8FDF-9BC57DD560BD}" srcOrd="0" destOrd="0" presId="urn:microsoft.com/office/officeart/2005/8/layout/orgChart1"/>
    <dgm:cxn modelId="{17334671-1B96-4C77-A4E1-8FF7AEAA1E95}" type="presParOf" srcId="{A666BF4A-BA2C-4449-B8B3-779B4F2439A2}" destId="{46E43E14-1111-4E15-886C-7C9D4541CFFA}" srcOrd="1" destOrd="0" presId="urn:microsoft.com/office/officeart/2005/8/layout/orgChart1"/>
    <dgm:cxn modelId="{3E143693-A260-4051-9C87-840AD41CDA9C}" type="presParOf" srcId="{FB429578-EC1D-436F-A7E7-3963D1E34A0F}" destId="{B0126870-E506-4E66-A4E6-D847BE0FABF4}" srcOrd="1" destOrd="0" presId="urn:microsoft.com/office/officeart/2005/8/layout/orgChart1"/>
    <dgm:cxn modelId="{0387BF93-20C9-4A23-A6EA-BDA94B4A6C66}" type="presParOf" srcId="{B0126870-E506-4E66-A4E6-D847BE0FABF4}" destId="{67A8AC18-D81B-4A68-A3A7-A7FC4AC5195C}" srcOrd="0" destOrd="0" presId="urn:microsoft.com/office/officeart/2005/8/layout/orgChart1"/>
    <dgm:cxn modelId="{8ABE2766-2A7D-4E9A-BCF1-6BB895AFBB80}" type="presParOf" srcId="{B0126870-E506-4E66-A4E6-D847BE0FABF4}" destId="{3F03A61C-06C4-471B-A40C-AFF3A10B372D}" srcOrd="1" destOrd="0" presId="urn:microsoft.com/office/officeart/2005/8/layout/orgChart1"/>
    <dgm:cxn modelId="{C63C4446-7D3D-4B29-9085-E05079720569}" type="presParOf" srcId="{3F03A61C-06C4-471B-A40C-AFF3A10B372D}" destId="{8A4EEF65-50F7-40E2-886A-A99892C7F6FB}" srcOrd="0" destOrd="0" presId="urn:microsoft.com/office/officeart/2005/8/layout/orgChart1"/>
    <dgm:cxn modelId="{2D964286-31EF-4AD2-9126-67B946C4310D}" type="presParOf" srcId="{8A4EEF65-50F7-40E2-886A-A99892C7F6FB}" destId="{D567960E-37A2-4BF2-BABF-A083D48DC89C}" srcOrd="0" destOrd="0" presId="urn:microsoft.com/office/officeart/2005/8/layout/orgChart1"/>
    <dgm:cxn modelId="{651FA43B-1B13-4EF6-B394-B56E0E15BEBA}" type="presParOf" srcId="{8A4EEF65-50F7-40E2-886A-A99892C7F6FB}" destId="{2A82AF7E-B06D-4D54-8EA1-362A1947E347}" srcOrd="1" destOrd="0" presId="urn:microsoft.com/office/officeart/2005/8/layout/orgChart1"/>
    <dgm:cxn modelId="{AB3FADD6-3F9A-4CB4-A4D1-7EDBD9A20E21}" type="presParOf" srcId="{3F03A61C-06C4-471B-A40C-AFF3A10B372D}" destId="{D7067A4A-4154-49CE-B616-5DF5BA3F126B}" srcOrd="1" destOrd="0" presId="urn:microsoft.com/office/officeart/2005/8/layout/orgChart1"/>
    <dgm:cxn modelId="{970F7694-161D-48A1-8976-8B974DA08F1C}" type="presParOf" srcId="{D7067A4A-4154-49CE-B616-5DF5BA3F126B}" destId="{F4E2D19B-71FD-40AD-9264-C5B4D3B90EDF}" srcOrd="0" destOrd="0" presId="urn:microsoft.com/office/officeart/2005/8/layout/orgChart1"/>
    <dgm:cxn modelId="{9EFA9F5B-7CB7-4815-8B45-44ED9F5EE1B0}" type="presParOf" srcId="{D7067A4A-4154-49CE-B616-5DF5BA3F126B}" destId="{7FEDF677-DB0F-436D-89E8-FF6331E4DCA3}" srcOrd="1" destOrd="0" presId="urn:microsoft.com/office/officeart/2005/8/layout/orgChart1"/>
    <dgm:cxn modelId="{E142A6D1-3F58-4624-B732-B5F9F206D9F4}" type="presParOf" srcId="{7FEDF677-DB0F-436D-89E8-FF6331E4DCA3}" destId="{8368A362-FDE1-4855-9591-4F9D17A91F11}" srcOrd="0" destOrd="0" presId="urn:microsoft.com/office/officeart/2005/8/layout/orgChart1"/>
    <dgm:cxn modelId="{6FE200EF-2E17-43E8-ADCA-9A5C0076FD80}" type="presParOf" srcId="{8368A362-FDE1-4855-9591-4F9D17A91F11}" destId="{03535F3E-2335-4AE8-B2AB-42519B2A1697}" srcOrd="0" destOrd="0" presId="urn:microsoft.com/office/officeart/2005/8/layout/orgChart1"/>
    <dgm:cxn modelId="{7C60D301-9DCB-4795-9E68-3ABC75150458}" type="presParOf" srcId="{8368A362-FDE1-4855-9591-4F9D17A91F11}" destId="{84DAC919-EB05-4CF4-ABCA-374733CEBAFF}" srcOrd="1" destOrd="0" presId="urn:microsoft.com/office/officeart/2005/8/layout/orgChart1"/>
    <dgm:cxn modelId="{2D909AE8-968D-4BF3-BC6F-F5024DE065E2}" type="presParOf" srcId="{7FEDF677-DB0F-436D-89E8-FF6331E4DCA3}" destId="{A6A8AD09-7661-4A3B-8161-5F8455BC7428}" srcOrd="1" destOrd="0" presId="urn:microsoft.com/office/officeart/2005/8/layout/orgChart1"/>
    <dgm:cxn modelId="{E44AC587-D94F-4D00-85E0-B6351430155F}" type="presParOf" srcId="{7FEDF677-DB0F-436D-89E8-FF6331E4DCA3}" destId="{3863A214-D6FE-4BEC-9A06-B5DA57BE5694}" srcOrd="2" destOrd="0" presId="urn:microsoft.com/office/officeart/2005/8/layout/orgChart1"/>
    <dgm:cxn modelId="{18B33DD4-3CE2-4DC7-94E5-85B7A980BA8A}" type="presParOf" srcId="{3F03A61C-06C4-471B-A40C-AFF3A10B372D}" destId="{417A35AE-BB93-4F98-964A-9BA68DA377B8}" srcOrd="2" destOrd="0" presId="urn:microsoft.com/office/officeart/2005/8/layout/orgChart1"/>
    <dgm:cxn modelId="{150AA20D-5DA3-4B36-8977-CFAD69A5EBE9}" type="presParOf" srcId="{B0126870-E506-4E66-A4E6-D847BE0FABF4}" destId="{E77993F2-959F-4949-8B34-72FDC35606D4}" srcOrd="2" destOrd="0" presId="urn:microsoft.com/office/officeart/2005/8/layout/orgChart1"/>
    <dgm:cxn modelId="{8C2022E3-A6DA-461D-9E6F-7FA7DC54B364}" type="presParOf" srcId="{B0126870-E506-4E66-A4E6-D847BE0FABF4}" destId="{81554705-61DF-40C5-B744-D6A4E0C5F692}" srcOrd="3" destOrd="0" presId="urn:microsoft.com/office/officeart/2005/8/layout/orgChart1"/>
    <dgm:cxn modelId="{2961BF0A-3119-44EB-9992-8CCA8A4909AD}" type="presParOf" srcId="{81554705-61DF-40C5-B744-D6A4E0C5F692}" destId="{6DB1D72B-E082-4F2E-95F6-4103ABF5323D}" srcOrd="0" destOrd="0" presId="urn:microsoft.com/office/officeart/2005/8/layout/orgChart1"/>
    <dgm:cxn modelId="{F75B2C88-FAC8-4B57-87B5-91DE9892EC78}" type="presParOf" srcId="{6DB1D72B-E082-4F2E-95F6-4103ABF5323D}" destId="{89328B25-B8EE-4DC4-8CBD-723BF0961474}" srcOrd="0" destOrd="0" presId="urn:microsoft.com/office/officeart/2005/8/layout/orgChart1"/>
    <dgm:cxn modelId="{3C990B59-DCC9-41D5-8D84-77B0AAB61403}" type="presParOf" srcId="{6DB1D72B-E082-4F2E-95F6-4103ABF5323D}" destId="{0442896C-0E5C-4641-861D-FAF701172D02}" srcOrd="1" destOrd="0" presId="urn:microsoft.com/office/officeart/2005/8/layout/orgChart1"/>
    <dgm:cxn modelId="{B6DC65ED-3328-4277-905D-965C821B8CCB}" type="presParOf" srcId="{81554705-61DF-40C5-B744-D6A4E0C5F692}" destId="{7BF31D35-D681-4F6C-AD11-B18E14AA3095}" srcOrd="1" destOrd="0" presId="urn:microsoft.com/office/officeart/2005/8/layout/orgChart1"/>
    <dgm:cxn modelId="{6F6EDACB-4A49-49F4-9AB3-91D0DFA010A5}" type="presParOf" srcId="{7BF31D35-D681-4F6C-AD11-B18E14AA3095}" destId="{B9DE3270-14CD-49A9-866F-9D7BC2DC27C5}" srcOrd="0" destOrd="0" presId="urn:microsoft.com/office/officeart/2005/8/layout/orgChart1"/>
    <dgm:cxn modelId="{8745E2A3-06C9-4055-B221-5373CFAC6D1F}" type="presParOf" srcId="{7BF31D35-D681-4F6C-AD11-B18E14AA3095}" destId="{9F1A7960-6B1D-4FA9-8642-AA3DF2295C3F}" srcOrd="1" destOrd="0" presId="urn:microsoft.com/office/officeart/2005/8/layout/orgChart1"/>
    <dgm:cxn modelId="{F29591F5-6FEC-42AA-A9D8-E7231F570417}" type="presParOf" srcId="{9F1A7960-6B1D-4FA9-8642-AA3DF2295C3F}" destId="{88BAF216-AF55-44AD-ACDA-ECC182862EAA}" srcOrd="0" destOrd="0" presId="urn:microsoft.com/office/officeart/2005/8/layout/orgChart1"/>
    <dgm:cxn modelId="{FCE66985-6863-462F-A6EC-11A5955ED04A}" type="presParOf" srcId="{88BAF216-AF55-44AD-ACDA-ECC182862EAA}" destId="{214057A6-B7C7-43A8-8F2B-0163D36E2ECB}" srcOrd="0" destOrd="0" presId="urn:microsoft.com/office/officeart/2005/8/layout/orgChart1"/>
    <dgm:cxn modelId="{598F9713-D4F7-4FCF-ACF3-83E20C09A650}" type="presParOf" srcId="{88BAF216-AF55-44AD-ACDA-ECC182862EAA}" destId="{30520B31-6C20-4005-B6BD-A0EEEA9BBD6E}" srcOrd="1" destOrd="0" presId="urn:microsoft.com/office/officeart/2005/8/layout/orgChart1"/>
    <dgm:cxn modelId="{09133614-B064-4B52-B877-5FAD3903DF42}" type="presParOf" srcId="{9F1A7960-6B1D-4FA9-8642-AA3DF2295C3F}" destId="{8FA9225A-F2AC-42E7-812D-FD436D64C856}" srcOrd="1" destOrd="0" presId="urn:microsoft.com/office/officeart/2005/8/layout/orgChart1"/>
    <dgm:cxn modelId="{0E383CC9-DFE4-4199-A16A-C053DF99FCEE}" type="presParOf" srcId="{9F1A7960-6B1D-4FA9-8642-AA3DF2295C3F}" destId="{851D6B4F-F0A9-4885-8C87-F34B35E06512}" srcOrd="2" destOrd="0" presId="urn:microsoft.com/office/officeart/2005/8/layout/orgChart1"/>
    <dgm:cxn modelId="{5953DE2D-77DB-4C37-8126-B3205CF6C3ED}" type="presParOf" srcId="{81554705-61DF-40C5-B744-D6A4E0C5F692}" destId="{FB2201CD-BD9E-45ED-B77E-1EE0F76B6B66}" srcOrd="2" destOrd="0" presId="urn:microsoft.com/office/officeart/2005/8/layout/orgChart1"/>
    <dgm:cxn modelId="{AE6914F9-7659-447B-A325-DBD3B9D2CBAB}" type="presParOf" srcId="{FB429578-EC1D-436F-A7E7-3963D1E34A0F}" destId="{71378892-EE48-4B60-BB05-2E40D4058BC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E5E469-141F-47CA-9220-631556565DA4}"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pPr rtl="1"/>
          <a:endParaRPr lang="ar-SA"/>
        </a:p>
      </dgm:t>
    </dgm:pt>
    <dgm:pt modelId="{FC64BC30-0B90-4F89-9A0A-B3C279841099}">
      <dgm:prSet/>
      <dgm:spPr/>
      <dgm:t>
        <a:bodyPr/>
        <a:lstStyle/>
        <a:p>
          <a:pPr rtl="1"/>
          <a:r>
            <a:rPr lang="ar-SA" b="0" i="0" u="sng" dirty="0"/>
            <a:t>عيوب التشفير الكلاسيكي</a:t>
          </a:r>
          <a:endParaRPr lang="ar-SA" dirty="0"/>
        </a:p>
      </dgm:t>
    </dgm:pt>
    <dgm:pt modelId="{E292DC27-2A81-43F0-8521-B172C8B1B0C9}" type="parTrans" cxnId="{7A84E3C6-A0DF-45FB-B384-07E7C2040635}">
      <dgm:prSet/>
      <dgm:spPr/>
      <dgm:t>
        <a:bodyPr/>
        <a:lstStyle/>
        <a:p>
          <a:pPr rtl="1"/>
          <a:endParaRPr lang="ar-SA"/>
        </a:p>
      </dgm:t>
    </dgm:pt>
    <dgm:pt modelId="{2E89161C-9B92-44A9-9FF3-A42EEA6D2444}" type="sibTrans" cxnId="{7A84E3C6-A0DF-45FB-B384-07E7C2040635}">
      <dgm:prSet/>
      <dgm:spPr/>
      <dgm:t>
        <a:bodyPr/>
        <a:lstStyle/>
        <a:p>
          <a:pPr rtl="1"/>
          <a:endParaRPr lang="ar-SA"/>
        </a:p>
      </dgm:t>
    </dgm:pt>
    <dgm:pt modelId="{E124FA10-6FA6-46A4-8C2C-8C2A3B1CD67F}">
      <dgm:prSet/>
      <dgm:spPr/>
      <dgm:t>
        <a:bodyPr/>
        <a:lstStyle/>
        <a:p>
          <a:pPr rtl="1"/>
          <a:r>
            <a:rPr lang="ar-SA" b="0" i="0" dirty="0"/>
            <a:t>لا يتم تشفير الفراغات في النصوص أو البيانات المراد تشفيرها والتي تساعد في التسهيل على المخترق الذي يرغب في معرفة النص الأصلي في فك التشفير.</a:t>
          </a:r>
          <a:endParaRPr lang="ar-SA" dirty="0"/>
        </a:p>
      </dgm:t>
    </dgm:pt>
    <dgm:pt modelId="{94E540CA-BD79-4B5E-BD22-104BC79769BB}" type="parTrans" cxnId="{236CA0F7-DB8C-41D3-8857-88CF8468373D}">
      <dgm:prSet/>
      <dgm:spPr/>
      <dgm:t>
        <a:bodyPr/>
        <a:lstStyle/>
        <a:p>
          <a:pPr rtl="1"/>
          <a:endParaRPr lang="ar-SA"/>
        </a:p>
      </dgm:t>
    </dgm:pt>
    <dgm:pt modelId="{17553F11-0613-4DA6-BC4B-1E2CFE57C56D}" type="sibTrans" cxnId="{236CA0F7-DB8C-41D3-8857-88CF8468373D}">
      <dgm:prSet/>
      <dgm:spPr/>
      <dgm:t>
        <a:bodyPr/>
        <a:lstStyle/>
        <a:p>
          <a:pPr rtl="1"/>
          <a:endParaRPr lang="ar-SA"/>
        </a:p>
      </dgm:t>
    </dgm:pt>
    <dgm:pt modelId="{7593ECDB-A1E4-483F-A620-44EF4D607564}">
      <dgm:prSet/>
      <dgm:spPr/>
      <dgm:t>
        <a:bodyPr/>
        <a:lstStyle/>
        <a:p>
          <a:pPr rtl="1"/>
          <a:r>
            <a:rPr lang="ar-SA" b="0" i="0" dirty="0"/>
            <a:t>سهل وغير معقد لفهمه.</a:t>
          </a:r>
          <a:endParaRPr lang="ar-SA" dirty="0"/>
        </a:p>
      </dgm:t>
    </dgm:pt>
    <dgm:pt modelId="{04CF66E4-C7D3-476B-83CF-008F46312798}" type="parTrans" cxnId="{102B98C2-C228-444C-8ABE-B0A3CC2064DD}">
      <dgm:prSet/>
      <dgm:spPr/>
      <dgm:t>
        <a:bodyPr/>
        <a:lstStyle/>
        <a:p>
          <a:pPr rtl="1"/>
          <a:endParaRPr lang="ar-SA"/>
        </a:p>
      </dgm:t>
    </dgm:pt>
    <dgm:pt modelId="{A934CC89-0CEC-4519-894A-EC8BF3252501}" type="sibTrans" cxnId="{102B98C2-C228-444C-8ABE-B0A3CC2064DD}">
      <dgm:prSet/>
      <dgm:spPr/>
      <dgm:t>
        <a:bodyPr/>
        <a:lstStyle/>
        <a:p>
          <a:pPr rtl="1"/>
          <a:endParaRPr lang="ar-SA"/>
        </a:p>
      </dgm:t>
    </dgm:pt>
    <dgm:pt modelId="{4D72EAF6-6A59-4F42-8B79-BE21B9B01C24}">
      <dgm:prSet/>
      <dgm:spPr/>
      <dgm:t>
        <a:bodyPr/>
        <a:lstStyle/>
        <a:p>
          <a:pPr rtl="1"/>
          <a:r>
            <a:rPr lang="ar-SA" b="0" i="0" dirty="0"/>
            <a:t>يمكن فك التشفير بسهولة بواسطة عدة أساليب وتقنيات.</a:t>
          </a:r>
          <a:endParaRPr lang="ar-SA" dirty="0"/>
        </a:p>
      </dgm:t>
    </dgm:pt>
    <dgm:pt modelId="{A1FB422D-BDE8-4024-92C1-A69DED628F1F}" type="parTrans" cxnId="{6985E8FF-235F-4412-851A-9E35C799E35E}">
      <dgm:prSet/>
      <dgm:spPr/>
      <dgm:t>
        <a:bodyPr/>
        <a:lstStyle/>
        <a:p>
          <a:pPr rtl="1"/>
          <a:endParaRPr lang="ar-SA"/>
        </a:p>
      </dgm:t>
    </dgm:pt>
    <dgm:pt modelId="{61DC0EE6-7298-4DB8-87F2-D08C4BD348FB}" type="sibTrans" cxnId="{6985E8FF-235F-4412-851A-9E35C799E35E}">
      <dgm:prSet/>
      <dgm:spPr/>
      <dgm:t>
        <a:bodyPr/>
        <a:lstStyle/>
        <a:p>
          <a:pPr rtl="1"/>
          <a:endParaRPr lang="ar-SA"/>
        </a:p>
      </dgm:t>
    </dgm:pt>
    <dgm:pt modelId="{EF6684CC-D9B9-4825-BA88-D953794760EF}">
      <dgm:prSet/>
      <dgm:spPr/>
      <dgm:t>
        <a:bodyPr/>
        <a:lstStyle/>
        <a:p>
          <a:pPr rtl="1"/>
          <a:r>
            <a:rPr lang="ar-SA" b="0" i="0" dirty="0"/>
            <a:t> لا يدعم كل اللغات مثل اللغة العربية فهي ليست مدعومة في هذا التشفير.</a:t>
          </a:r>
          <a:endParaRPr lang="ar-SA" dirty="0"/>
        </a:p>
      </dgm:t>
    </dgm:pt>
    <dgm:pt modelId="{250ED515-BCAF-4935-AA36-40E5B8DC6301}" type="parTrans" cxnId="{7361F24D-1D21-4DBE-8782-C41C2DE09784}">
      <dgm:prSet/>
      <dgm:spPr/>
      <dgm:t>
        <a:bodyPr/>
        <a:lstStyle/>
        <a:p>
          <a:pPr rtl="1"/>
          <a:endParaRPr lang="ar-SA"/>
        </a:p>
      </dgm:t>
    </dgm:pt>
    <dgm:pt modelId="{2E62F4F1-97AE-47FA-83A0-46A437C49866}" type="sibTrans" cxnId="{7361F24D-1D21-4DBE-8782-C41C2DE09784}">
      <dgm:prSet/>
      <dgm:spPr/>
      <dgm:t>
        <a:bodyPr/>
        <a:lstStyle/>
        <a:p>
          <a:pPr rtl="1"/>
          <a:endParaRPr lang="ar-SA"/>
        </a:p>
      </dgm:t>
    </dgm:pt>
    <dgm:pt modelId="{075E53A2-D25C-45B8-B039-88300B7781E7}">
      <dgm:prSet/>
      <dgm:spPr/>
      <dgm:t>
        <a:bodyPr/>
        <a:lstStyle/>
        <a:p>
          <a:pPr rtl="1"/>
          <a:r>
            <a:rPr lang="ar-SA" b="0" i="0" dirty="0"/>
            <a:t> لا يتم تشفير الأحرف الخاصة والأرقام ويتم استثناءها مثل : $و%و&amp; وغيرها.</a:t>
          </a:r>
          <a:endParaRPr lang="ar-SA" dirty="0"/>
        </a:p>
      </dgm:t>
    </dgm:pt>
    <dgm:pt modelId="{DBF6288B-E1E1-4BF1-BF9D-F92921259229}" type="parTrans" cxnId="{F55F26BA-8DA2-43F9-BF9C-538A35BEECEB}">
      <dgm:prSet/>
      <dgm:spPr/>
      <dgm:t>
        <a:bodyPr/>
        <a:lstStyle/>
        <a:p>
          <a:pPr rtl="1"/>
          <a:endParaRPr lang="ar-SA"/>
        </a:p>
      </dgm:t>
    </dgm:pt>
    <dgm:pt modelId="{7469882E-003F-4A42-9BB5-6C8D026F0625}" type="sibTrans" cxnId="{F55F26BA-8DA2-43F9-BF9C-538A35BEECEB}">
      <dgm:prSet/>
      <dgm:spPr/>
      <dgm:t>
        <a:bodyPr/>
        <a:lstStyle/>
        <a:p>
          <a:pPr rtl="1"/>
          <a:endParaRPr lang="ar-SA"/>
        </a:p>
      </dgm:t>
    </dgm:pt>
    <dgm:pt modelId="{2E0A7DEE-D7C6-4327-BE4F-30E9FC3DBD66}">
      <dgm:prSet/>
      <dgm:spPr/>
      <dgm:t>
        <a:bodyPr/>
        <a:lstStyle/>
        <a:p>
          <a:pPr rtl="1"/>
          <a:r>
            <a:rPr lang="ar-SA" b="0" i="0" dirty="0"/>
            <a:t> يمكن تطبيقه بشكل يدوي دون الحاجة لأي برامج وأي أدوات أو أجهزة.</a:t>
          </a:r>
          <a:endParaRPr lang="ar-SA" dirty="0"/>
        </a:p>
      </dgm:t>
    </dgm:pt>
    <dgm:pt modelId="{46768AA1-DE0D-426E-8C5C-E7E3BA2FEF00}" type="parTrans" cxnId="{F1626897-9653-49C7-9E36-0C63DC6E2EF5}">
      <dgm:prSet/>
      <dgm:spPr/>
      <dgm:t>
        <a:bodyPr/>
        <a:lstStyle/>
        <a:p>
          <a:pPr rtl="1"/>
          <a:endParaRPr lang="ar-SA"/>
        </a:p>
      </dgm:t>
    </dgm:pt>
    <dgm:pt modelId="{FA8AFFBF-8FAF-430B-81F5-AB4D8FC43085}" type="sibTrans" cxnId="{F1626897-9653-49C7-9E36-0C63DC6E2EF5}">
      <dgm:prSet/>
      <dgm:spPr/>
      <dgm:t>
        <a:bodyPr/>
        <a:lstStyle/>
        <a:p>
          <a:pPr rtl="1"/>
          <a:endParaRPr lang="ar-SA"/>
        </a:p>
      </dgm:t>
    </dgm:pt>
    <dgm:pt modelId="{AA2760B0-646C-4285-80BB-A6EC80F70CBE}">
      <dgm:prSet/>
      <dgm:spPr/>
      <dgm:t>
        <a:bodyPr/>
        <a:lstStyle/>
        <a:p>
          <a:pPr rtl="1"/>
          <a:r>
            <a:rPr lang="ar-SA" b="0" i="0" dirty="0"/>
            <a:t> غير مكلف سواءً مالياً أو زمنياً.</a:t>
          </a:r>
          <a:endParaRPr lang="ar-SA" dirty="0"/>
        </a:p>
      </dgm:t>
    </dgm:pt>
    <dgm:pt modelId="{D85DA2DC-1D8E-42C5-A3CD-5EBB3E73CB29}" type="parTrans" cxnId="{940DA791-BD25-43BA-AA16-A6C777F609EE}">
      <dgm:prSet/>
      <dgm:spPr/>
      <dgm:t>
        <a:bodyPr/>
        <a:lstStyle/>
        <a:p>
          <a:pPr rtl="1"/>
          <a:endParaRPr lang="ar-SA"/>
        </a:p>
      </dgm:t>
    </dgm:pt>
    <dgm:pt modelId="{A9A821BB-FAAF-440A-AAF1-8A0ABE1A88D6}" type="sibTrans" cxnId="{940DA791-BD25-43BA-AA16-A6C777F609EE}">
      <dgm:prSet/>
      <dgm:spPr/>
      <dgm:t>
        <a:bodyPr/>
        <a:lstStyle/>
        <a:p>
          <a:pPr rtl="1"/>
          <a:endParaRPr lang="ar-SA"/>
        </a:p>
      </dgm:t>
    </dgm:pt>
    <dgm:pt modelId="{89C222A8-D67F-4555-B23C-17B5CBBDCFCA}">
      <dgm:prSet/>
      <dgm:spPr/>
      <dgm:t>
        <a:bodyPr/>
        <a:lstStyle/>
        <a:p>
          <a:pPr rtl="1"/>
          <a:r>
            <a:rPr lang="ar-SA" b="0" i="0" u="sng" dirty="0"/>
            <a:t>ميزات التشفير الكلاسيكي :</a:t>
          </a:r>
          <a:endParaRPr lang="ar-SA" dirty="0"/>
        </a:p>
      </dgm:t>
    </dgm:pt>
    <dgm:pt modelId="{57455EED-4FB7-4E04-B7E6-0904897FAA25}" type="sibTrans" cxnId="{D3EE4E80-8DBA-4AC7-9B70-036B0499ED2E}">
      <dgm:prSet/>
      <dgm:spPr/>
      <dgm:t>
        <a:bodyPr/>
        <a:lstStyle/>
        <a:p>
          <a:pPr rtl="1"/>
          <a:endParaRPr lang="ar-SA"/>
        </a:p>
      </dgm:t>
    </dgm:pt>
    <dgm:pt modelId="{DD718C65-711C-4343-94F4-69C1770405A0}" type="parTrans" cxnId="{D3EE4E80-8DBA-4AC7-9B70-036B0499ED2E}">
      <dgm:prSet/>
      <dgm:spPr/>
      <dgm:t>
        <a:bodyPr/>
        <a:lstStyle/>
        <a:p>
          <a:pPr rtl="1"/>
          <a:endParaRPr lang="ar-SA"/>
        </a:p>
      </dgm:t>
    </dgm:pt>
    <dgm:pt modelId="{AB28C1D1-8EC0-4C33-99B9-69E415B5FBE5}" type="pres">
      <dgm:prSet presAssocID="{37E5E469-141F-47CA-9220-631556565DA4}" presName="Name0" presStyleCnt="0">
        <dgm:presLayoutVars>
          <dgm:dir val="rev"/>
          <dgm:animLvl val="lvl"/>
          <dgm:resizeHandles val="exact"/>
        </dgm:presLayoutVars>
      </dgm:prSet>
      <dgm:spPr/>
    </dgm:pt>
    <dgm:pt modelId="{0554729C-0745-4F73-B986-BD6BE7C89900}" type="pres">
      <dgm:prSet presAssocID="{89C222A8-D67F-4555-B23C-17B5CBBDCFCA}" presName="composite" presStyleCnt="0"/>
      <dgm:spPr/>
    </dgm:pt>
    <dgm:pt modelId="{A3C99797-30DB-4B8E-A96E-7C7AE821775B}" type="pres">
      <dgm:prSet presAssocID="{89C222A8-D67F-4555-B23C-17B5CBBDCFCA}" presName="parTx" presStyleLbl="alignNode1" presStyleIdx="0" presStyleCnt="2">
        <dgm:presLayoutVars>
          <dgm:chMax val="0"/>
          <dgm:chPref val="0"/>
          <dgm:bulletEnabled val="1"/>
        </dgm:presLayoutVars>
      </dgm:prSet>
      <dgm:spPr/>
    </dgm:pt>
    <dgm:pt modelId="{98D1CBB0-BE51-49EF-B6FF-95002841BB61}" type="pres">
      <dgm:prSet presAssocID="{89C222A8-D67F-4555-B23C-17B5CBBDCFCA}" presName="desTx" presStyleLbl="alignAccFollowNode1" presStyleIdx="0" presStyleCnt="2">
        <dgm:presLayoutVars>
          <dgm:bulletEnabled val="1"/>
        </dgm:presLayoutVars>
      </dgm:prSet>
      <dgm:spPr/>
    </dgm:pt>
    <dgm:pt modelId="{4912EFFB-94DE-41B6-A53E-24CE97C08D87}" type="pres">
      <dgm:prSet presAssocID="{57455EED-4FB7-4E04-B7E6-0904897FAA25}" presName="space" presStyleCnt="0"/>
      <dgm:spPr/>
    </dgm:pt>
    <dgm:pt modelId="{D95C9107-415A-4797-A1A5-71A1004177F9}" type="pres">
      <dgm:prSet presAssocID="{FC64BC30-0B90-4F89-9A0A-B3C279841099}" presName="composite" presStyleCnt="0"/>
      <dgm:spPr/>
    </dgm:pt>
    <dgm:pt modelId="{B1233EF1-A236-470F-9207-1FA4B2E7B81E}" type="pres">
      <dgm:prSet presAssocID="{FC64BC30-0B90-4F89-9A0A-B3C279841099}" presName="parTx" presStyleLbl="alignNode1" presStyleIdx="1" presStyleCnt="2">
        <dgm:presLayoutVars>
          <dgm:chMax val="0"/>
          <dgm:chPref val="0"/>
          <dgm:bulletEnabled val="1"/>
        </dgm:presLayoutVars>
      </dgm:prSet>
      <dgm:spPr/>
    </dgm:pt>
    <dgm:pt modelId="{2C4806B1-6A45-49E2-85C3-4C98768E3DD3}" type="pres">
      <dgm:prSet presAssocID="{FC64BC30-0B90-4F89-9A0A-B3C279841099}" presName="desTx" presStyleLbl="alignAccFollowNode1" presStyleIdx="1" presStyleCnt="2">
        <dgm:presLayoutVars>
          <dgm:bulletEnabled val="1"/>
        </dgm:presLayoutVars>
      </dgm:prSet>
      <dgm:spPr/>
    </dgm:pt>
  </dgm:ptLst>
  <dgm:cxnLst>
    <dgm:cxn modelId="{962D010F-2FA1-4C22-B695-F2AA3E90C111}" type="presOf" srcId="{FC64BC30-0B90-4F89-9A0A-B3C279841099}" destId="{B1233EF1-A236-470F-9207-1FA4B2E7B81E}" srcOrd="0" destOrd="0" presId="urn:microsoft.com/office/officeart/2005/8/layout/hList1"/>
    <dgm:cxn modelId="{FABA252B-978B-4370-B3E1-4C0CF9FA7C3E}" type="presOf" srcId="{37E5E469-141F-47CA-9220-631556565DA4}" destId="{AB28C1D1-8EC0-4C33-99B9-69E415B5FBE5}" srcOrd="0" destOrd="0" presId="urn:microsoft.com/office/officeart/2005/8/layout/hList1"/>
    <dgm:cxn modelId="{2F1FCE61-B57D-451B-B914-464A608A1EF7}" type="presOf" srcId="{AA2760B0-646C-4285-80BB-A6EC80F70CBE}" destId="{98D1CBB0-BE51-49EF-B6FF-95002841BB61}" srcOrd="0" destOrd="2" presId="urn:microsoft.com/office/officeart/2005/8/layout/hList1"/>
    <dgm:cxn modelId="{7361F24D-1D21-4DBE-8782-C41C2DE09784}" srcId="{FC64BC30-0B90-4F89-9A0A-B3C279841099}" destId="{EF6684CC-D9B9-4825-BA88-D953794760EF}" srcOrd="1" destOrd="0" parTransId="{250ED515-BCAF-4935-AA36-40E5B8DC6301}" sibTransId="{2E62F4F1-97AE-47FA-83A0-46A437C49866}"/>
    <dgm:cxn modelId="{15110279-B787-43E0-B8EE-1B2647F0CEE9}" type="presOf" srcId="{EF6684CC-D9B9-4825-BA88-D953794760EF}" destId="{2C4806B1-6A45-49E2-85C3-4C98768E3DD3}" srcOrd="0" destOrd="1" presId="urn:microsoft.com/office/officeart/2005/8/layout/hList1"/>
    <dgm:cxn modelId="{8A358079-6D48-4C87-BC5F-95ACC9212E59}" type="presOf" srcId="{075E53A2-D25C-45B8-B039-88300B7781E7}" destId="{2C4806B1-6A45-49E2-85C3-4C98768E3DD3}" srcOrd="0" destOrd="2" presId="urn:microsoft.com/office/officeart/2005/8/layout/hList1"/>
    <dgm:cxn modelId="{D3EE4E80-8DBA-4AC7-9B70-036B0499ED2E}" srcId="{37E5E469-141F-47CA-9220-631556565DA4}" destId="{89C222A8-D67F-4555-B23C-17B5CBBDCFCA}" srcOrd="0" destOrd="0" parTransId="{DD718C65-711C-4343-94F4-69C1770405A0}" sibTransId="{57455EED-4FB7-4E04-B7E6-0904897FAA25}"/>
    <dgm:cxn modelId="{940DA791-BD25-43BA-AA16-A6C777F609EE}" srcId="{89C222A8-D67F-4555-B23C-17B5CBBDCFCA}" destId="{AA2760B0-646C-4285-80BB-A6EC80F70CBE}" srcOrd="2" destOrd="0" parTransId="{D85DA2DC-1D8E-42C5-A3CD-5EBB3E73CB29}" sibTransId="{A9A821BB-FAAF-440A-AAF1-8A0ABE1A88D6}"/>
    <dgm:cxn modelId="{F1626897-9653-49C7-9E36-0C63DC6E2EF5}" srcId="{89C222A8-D67F-4555-B23C-17B5CBBDCFCA}" destId="{2E0A7DEE-D7C6-4327-BE4F-30E9FC3DBD66}" srcOrd="1" destOrd="0" parTransId="{46768AA1-DE0D-426E-8C5C-E7E3BA2FEF00}" sibTransId="{FA8AFFBF-8FAF-430B-81F5-AB4D8FC43085}"/>
    <dgm:cxn modelId="{FBFD9BA8-82D8-4377-81A3-ED3810550560}" type="presOf" srcId="{E124FA10-6FA6-46A4-8C2C-8C2A3B1CD67F}" destId="{2C4806B1-6A45-49E2-85C3-4C98768E3DD3}" srcOrd="0" destOrd="0" presId="urn:microsoft.com/office/officeart/2005/8/layout/hList1"/>
    <dgm:cxn modelId="{F55F26BA-8DA2-43F9-BF9C-538A35BEECEB}" srcId="{FC64BC30-0B90-4F89-9A0A-B3C279841099}" destId="{075E53A2-D25C-45B8-B039-88300B7781E7}" srcOrd="2" destOrd="0" parTransId="{DBF6288B-E1E1-4BF1-BF9D-F92921259229}" sibTransId="{7469882E-003F-4A42-9BB5-6C8D026F0625}"/>
    <dgm:cxn modelId="{102B98C2-C228-444C-8ABE-B0A3CC2064DD}" srcId="{89C222A8-D67F-4555-B23C-17B5CBBDCFCA}" destId="{7593ECDB-A1E4-483F-A620-44EF4D607564}" srcOrd="0" destOrd="0" parTransId="{04CF66E4-C7D3-476B-83CF-008F46312798}" sibTransId="{A934CC89-0CEC-4519-894A-EC8BF3252501}"/>
    <dgm:cxn modelId="{7A84E3C6-A0DF-45FB-B384-07E7C2040635}" srcId="{37E5E469-141F-47CA-9220-631556565DA4}" destId="{FC64BC30-0B90-4F89-9A0A-B3C279841099}" srcOrd="1" destOrd="0" parTransId="{E292DC27-2A81-43F0-8521-B172C8B1B0C9}" sibTransId="{2E89161C-9B92-44A9-9FF3-A42EEA6D2444}"/>
    <dgm:cxn modelId="{845B7CD2-45F5-4C6F-8966-E41EFB112D2B}" type="presOf" srcId="{89C222A8-D67F-4555-B23C-17B5CBBDCFCA}" destId="{A3C99797-30DB-4B8E-A96E-7C7AE821775B}" srcOrd="0" destOrd="0" presId="urn:microsoft.com/office/officeart/2005/8/layout/hList1"/>
    <dgm:cxn modelId="{8E870FE0-41FB-4AA0-89A5-0B32B324F71E}" type="presOf" srcId="{4D72EAF6-6A59-4F42-8B79-BE21B9B01C24}" destId="{2C4806B1-6A45-49E2-85C3-4C98768E3DD3}" srcOrd="0" destOrd="3" presId="urn:microsoft.com/office/officeart/2005/8/layout/hList1"/>
    <dgm:cxn modelId="{AA7B0AE8-D446-4BE2-8469-6325615FB227}" type="presOf" srcId="{7593ECDB-A1E4-483F-A620-44EF4D607564}" destId="{98D1CBB0-BE51-49EF-B6FF-95002841BB61}" srcOrd="0" destOrd="0" presId="urn:microsoft.com/office/officeart/2005/8/layout/hList1"/>
    <dgm:cxn modelId="{64486AE9-71EC-4D20-A516-2AA416BEBBC7}" type="presOf" srcId="{2E0A7DEE-D7C6-4327-BE4F-30E9FC3DBD66}" destId="{98D1CBB0-BE51-49EF-B6FF-95002841BB61}" srcOrd="0" destOrd="1" presId="urn:microsoft.com/office/officeart/2005/8/layout/hList1"/>
    <dgm:cxn modelId="{236CA0F7-DB8C-41D3-8857-88CF8468373D}" srcId="{FC64BC30-0B90-4F89-9A0A-B3C279841099}" destId="{E124FA10-6FA6-46A4-8C2C-8C2A3B1CD67F}" srcOrd="0" destOrd="0" parTransId="{94E540CA-BD79-4B5E-BD22-104BC79769BB}" sibTransId="{17553F11-0613-4DA6-BC4B-1E2CFE57C56D}"/>
    <dgm:cxn modelId="{6985E8FF-235F-4412-851A-9E35C799E35E}" srcId="{FC64BC30-0B90-4F89-9A0A-B3C279841099}" destId="{4D72EAF6-6A59-4F42-8B79-BE21B9B01C24}" srcOrd="3" destOrd="0" parTransId="{A1FB422D-BDE8-4024-92C1-A69DED628F1F}" sibTransId="{61DC0EE6-7298-4DB8-87F2-D08C4BD348FB}"/>
    <dgm:cxn modelId="{5DC09328-DBAC-4F81-9A2B-0B4908B3E8C6}" type="presParOf" srcId="{AB28C1D1-8EC0-4C33-99B9-69E415B5FBE5}" destId="{0554729C-0745-4F73-B986-BD6BE7C89900}" srcOrd="0" destOrd="0" presId="urn:microsoft.com/office/officeart/2005/8/layout/hList1"/>
    <dgm:cxn modelId="{49AD19D1-96BE-4400-8AA4-7A0CB416E266}" type="presParOf" srcId="{0554729C-0745-4F73-B986-BD6BE7C89900}" destId="{A3C99797-30DB-4B8E-A96E-7C7AE821775B}" srcOrd="0" destOrd="0" presId="urn:microsoft.com/office/officeart/2005/8/layout/hList1"/>
    <dgm:cxn modelId="{F1259527-0749-4EBF-9072-40938A01C820}" type="presParOf" srcId="{0554729C-0745-4F73-B986-BD6BE7C89900}" destId="{98D1CBB0-BE51-49EF-B6FF-95002841BB61}" srcOrd="1" destOrd="0" presId="urn:microsoft.com/office/officeart/2005/8/layout/hList1"/>
    <dgm:cxn modelId="{6AE664AD-1E18-44B1-9857-506710F20B6B}" type="presParOf" srcId="{AB28C1D1-8EC0-4C33-99B9-69E415B5FBE5}" destId="{4912EFFB-94DE-41B6-A53E-24CE97C08D87}" srcOrd="1" destOrd="0" presId="urn:microsoft.com/office/officeart/2005/8/layout/hList1"/>
    <dgm:cxn modelId="{B28A09A5-8ADB-4FC9-8E4B-C4AB1A99EB7D}" type="presParOf" srcId="{AB28C1D1-8EC0-4C33-99B9-69E415B5FBE5}" destId="{D95C9107-415A-4797-A1A5-71A1004177F9}" srcOrd="2" destOrd="0" presId="urn:microsoft.com/office/officeart/2005/8/layout/hList1"/>
    <dgm:cxn modelId="{1FFF3350-0CB8-4C27-98F3-769CAA2C05AE}" type="presParOf" srcId="{D95C9107-415A-4797-A1A5-71A1004177F9}" destId="{B1233EF1-A236-470F-9207-1FA4B2E7B81E}" srcOrd="0" destOrd="0" presId="urn:microsoft.com/office/officeart/2005/8/layout/hList1"/>
    <dgm:cxn modelId="{78CB4E99-AC01-4595-919A-1D6D5CAC6279}" type="presParOf" srcId="{D95C9107-415A-4797-A1A5-71A1004177F9}" destId="{2C4806B1-6A45-49E2-85C3-4C98768E3D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C03856-92CF-4BDD-B6C7-F119E8A9A1E9}" type="doc">
      <dgm:prSet loTypeId="urn:microsoft.com/office/officeart/2005/8/layout/orgChart1" loCatId="hierarchy" qsTypeId="urn:microsoft.com/office/officeart/2005/8/quickstyle/simple1" qsCatId="simple" csTypeId="urn:microsoft.com/office/officeart/2005/8/colors/accent5_1" csCatId="accent5" phldr="1"/>
      <dgm:spPr/>
      <dgm:t>
        <a:bodyPr/>
        <a:lstStyle/>
        <a:p>
          <a:pPr rtl="1"/>
          <a:endParaRPr lang="ar-SA"/>
        </a:p>
      </dgm:t>
    </dgm:pt>
    <dgm:pt modelId="{8F241892-87E6-4F57-82D1-B97203E93035}">
      <dgm:prSet phldrT="[نص]"/>
      <dgm:spPr/>
      <dgm:t>
        <a:bodyPr/>
        <a:lstStyle/>
        <a:p>
          <a:pPr rtl="1"/>
          <a:r>
            <a:rPr lang="ar-SA" b="1" dirty="0"/>
            <a:t>أنواع أنظمة التشفير  </a:t>
          </a:r>
          <a:endParaRPr lang="ar-SA" dirty="0"/>
        </a:p>
      </dgm:t>
    </dgm:pt>
    <dgm:pt modelId="{EFCE2773-E384-481A-8A81-D746184D2295}" type="sibTrans" cxnId="{6ECDC7E9-FC02-4C8B-85E6-4E21B1E8C2FA}">
      <dgm:prSet/>
      <dgm:spPr/>
      <dgm:t>
        <a:bodyPr/>
        <a:lstStyle/>
        <a:p>
          <a:pPr rtl="1"/>
          <a:endParaRPr lang="ar-SA"/>
        </a:p>
      </dgm:t>
    </dgm:pt>
    <dgm:pt modelId="{552FC5B5-6081-42A0-BD2E-E0C887C18F6B}" type="parTrans" cxnId="{6ECDC7E9-FC02-4C8B-85E6-4E21B1E8C2FA}">
      <dgm:prSet/>
      <dgm:spPr/>
      <dgm:t>
        <a:bodyPr/>
        <a:lstStyle/>
        <a:p>
          <a:pPr rtl="1"/>
          <a:endParaRPr lang="ar-SA"/>
        </a:p>
      </dgm:t>
    </dgm:pt>
    <dgm:pt modelId="{FDC0AB7C-F2E0-4F3E-A854-D3FCFAB337C7}">
      <dgm:prSet phldrT="[نص]"/>
      <dgm:spPr/>
      <dgm:t>
        <a:bodyPr/>
        <a:lstStyle/>
        <a:p>
          <a:pPr rtl="1"/>
          <a:r>
            <a:rPr lang="ar-SA" b="0" dirty="0"/>
            <a:t>التشفير الغير متماثل </a:t>
          </a:r>
          <a:r>
            <a:rPr lang="en-US" b="1" i="0" dirty="0"/>
            <a:t>Asymmetric Encryption</a:t>
          </a:r>
          <a:endParaRPr lang="ar-SA" b="0" dirty="0"/>
        </a:p>
      </dgm:t>
    </dgm:pt>
    <dgm:pt modelId="{61542148-52A0-4768-9CFA-99A269CFC8A7}" type="sibTrans" cxnId="{DF17C7D5-6A46-4F15-BB96-445A4C46D1B4}">
      <dgm:prSet/>
      <dgm:spPr/>
      <dgm:t>
        <a:bodyPr/>
        <a:lstStyle/>
        <a:p>
          <a:pPr rtl="1"/>
          <a:endParaRPr lang="ar-SA"/>
        </a:p>
      </dgm:t>
    </dgm:pt>
    <dgm:pt modelId="{0E60BF0B-04F8-42B2-92C3-5897EEBB2625}" type="parTrans" cxnId="{DF17C7D5-6A46-4F15-BB96-445A4C46D1B4}">
      <dgm:prSet/>
      <dgm:spPr/>
      <dgm:t>
        <a:bodyPr/>
        <a:lstStyle/>
        <a:p>
          <a:pPr rtl="1"/>
          <a:endParaRPr lang="ar-SA"/>
        </a:p>
      </dgm:t>
    </dgm:pt>
    <dgm:pt modelId="{AFBCEB4F-38EE-4001-A75E-3F3EA01C8DF3}">
      <dgm:prSet phldrT="[نص]"/>
      <dgm:spPr/>
      <dgm:t>
        <a:bodyPr/>
        <a:lstStyle/>
        <a:p>
          <a:pPr rtl="1"/>
          <a:r>
            <a:rPr lang="ar-SA" b="0" dirty="0"/>
            <a:t>التشفير المتماثل </a:t>
          </a:r>
          <a:r>
            <a:rPr lang="en-US" b="1" i="0" dirty="0"/>
            <a:t>Symmetric Encryption</a:t>
          </a:r>
          <a:endParaRPr lang="ar-SA" b="0" dirty="0"/>
        </a:p>
      </dgm:t>
    </dgm:pt>
    <dgm:pt modelId="{05A229C1-3ACA-423D-AC21-3B8A854136BE}" type="sibTrans" cxnId="{BC06FB08-9BD7-4955-8C00-A230C00EF1BB}">
      <dgm:prSet/>
      <dgm:spPr/>
      <dgm:t>
        <a:bodyPr/>
        <a:lstStyle/>
        <a:p>
          <a:pPr rtl="1"/>
          <a:endParaRPr lang="ar-SA"/>
        </a:p>
      </dgm:t>
    </dgm:pt>
    <dgm:pt modelId="{61770EC4-5F0E-4793-A22F-6A60963963A4}" type="parTrans" cxnId="{BC06FB08-9BD7-4955-8C00-A230C00EF1BB}">
      <dgm:prSet/>
      <dgm:spPr/>
      <dgm:t>
        <a:bodyPr/>
        <a:lstStyle/>
        <a:p>
          <a:pPr rtl="1"/>
          <a:endParaRPr lang="ar-SA"/>
        </a:p>
      </dgm:t>
    </dgm:pt>
    <dgm:pt modelId="{016BCA4A-22C9-48CD-BDFA-43E1FB09C528}" type="pres">
      <dgm:prSet presAssocID="{37C03856-92CF-4BDD-B6C7-F119E8A9A1E9}" presName="hierChild1" presStyleCnt="0">
        <dgm:presLayoutVars>
          <dgm:orgChart val="1"/>
          <dgm:chPref val="1"/>
          <dgm:dir/>
          <dgm:animOne val="branch"/>
          <dgm:animLvl val="lvl"/>
          <dgm:resizeHandles/>
        </dgm:presLayoutVars>
      </dgm:prSet>
      <dgm:spPr/>
    </dgm:pt>
    <dgm:pt modelId="{19D24C36-CF85-4F8B-826A-02E6182CB7D5}" type="pres">
      <dgm:prSet presAssocID="{8F241892-87E6-4F57-82D1-B97203E93035}" presName="hierRoot1" presStyleCnt="0">
        <dgm:presLayoutVars>
          <dgm:hierBranch val="init"/>
        </dgm:presLayoutVars>
      </dgm:prSet>
      <dgm:spPr/>
    </dgm:pt>
    <dgm:pt modelId="{97D3260D-C879-407C-8E32-F78FC3E77A15}" type="pres">
      <dgm:prSet presAssocID="{8F241892-87E6-4F57-82D1-B97203E93035}" presName="rootComposite1" presStyleCnt="0"/>
      <dgm:spPr/>
    </dgm:pt>
    <dgm:pt modelId="{4DB9670A-FCEB-4A09-AF61-C8FD9EB21BA9}" type="pres">
      <dgm:prSet presAssocID="{8F241892-87E6-4F57-82D1-B97203E93035}" presName="rootText1" presStyleLbl="node0" presStyleIdx="0" presStyleCnt="1" custScaleX="123167" custScaleY="43474">
        <dgm:presLayoutVars>
          <dgm:chPref val="3"/>
        </dgm:presLayoutVars>
      </dgm:prSet>
      <dgm:spPr/>
    </dgm:pt>
    <dgm:pt modelId="{ABDAA21C-7093-43EE-9AF9-34E68C7DE093}" type="pres">
      <dgm:prSet presAssocID="{8F241892-87E6-4F57-82D1-B97203E93035}" presName="rootConnector1" presStyleLbl="node1" presStyleIdx="0" presStyleCnt="0"/>
      <dgm:spPr/>
    </dgm:pt>
    <dgm:pt modelId="{8EDF9410-C3D3-4C37-AF3E-308879AED084}" type="pres">
      <dgm:prSet presAssocID="{8F241892-87E6-4F57-82D1-B97203E93035}" presName="hierChild2" presStyleCnt="0"/>
      <dgm:spPr/>
    </dgm:pt>
    <dgm:pt modelId="{8E7F566B-CD29-451C-BACD-303A1C7E38DB}" type="pres">
      <dgm:prSet presAssocID="{0E60BF0B-04F8-42B2-92C3-5897EEBB2625}" presName="Name37" presStyleLbl="parChTrans1D2" presStyleIdx="0" presStyleCnt="2"/>
      <dgm:spPr/>
    </dgm:pt>
    <dgm:pt modelId="{4F96A750-AE63-4AF6-9495-18301FC64F86}" type="pres">
      <dgm:prSet presAssocID="{FDC0AB7C-F2E0-4F3E-A854-D3FCFAB337C7}" presName="hierRoot2" presStyleCnt="0">
        <dgm:presLayoutVars>
          <dgm:hierBranch val="init"/>
        </dgm:presLayoutVars>
      </dgm:prSet>
      <dgm:spPr/>
    </dgm:pt>
    <dgm:pt modelId="{69099291-8D83-420B-9657-8B8A5D9ACAA3}" type="pres">
      <dgm:prSet presAssocID="{FDC0AB7C-F2E0-4F3E-A854-D3FCFAB337C7}" presName="rootComposite" presStyleCnt="0"/>
      <dgm:spPr/>
    </dgm:pt>
    <dgm:pt modelId="{70130BB5-5E82-404C-B6C7-90832894AEAC}" type="pres">
      <dgm:prSet presAssocID="{FDC0AB7C-F2E0-4F3E-A854-D3FCFAB337C7}" presName="rootText" presStyleLbl="node2" presStyleIdx="0" presStyleCnt="2">
        <dgm:presLayoutVars>
          <dgm:chPref val="3"/>
        </dgm:presLayoutVars>
      </dgm:prSet>
      <dgm:spPr/>
    </dgm:pt>
    <dgm:pt modelId="{CCC2C103-F753-4FBF-9B56-5396BC540F9B}" type="pres">
      <dgm:prSet presAssocID="{FDC0AB7C-F2E0-4F3E-A854-D3FCFAB337C7}" presName="rootConnector" presStyleLbl="node2" presStyleIdx="0" presStyleCnt="2"/>
      <dgm:spPr/>
    </dgm:pt>
    <dgm:pt modelId="{3E4BC831-F716-4B1B-9953-51A25A9E3307}" type="pres">
      <dgm:prSet presAssocID="{FDC0AB7C-F2E0-4F3E-A854-D3FCFAB337C7}" presName="hierChild4" presStyleCnt="0"/>
      <dgm:spPr/>
    </dgm:pt>
    <dgm:pt modelId="{DD358E36-80ED-4D58-9ED9-36205F951DE0}" type="pres">
      <dgm:prSet presAssocID="{FDC0AB7C-F2E0-4F3E-A854-D3FCFAB337C7}" presName="hierChild5" presStyleCnt="0"/>
      <dgm:spPr/>
    </dgm:pt>
    <dgm:pt modelId="{36A73414-BF6E-4FF0-B1C1-4F46CD5A743F}" type="pres">
      <dgm:prSet presAssocID="{61770EC4-5F0E-4793-A22F-6A60963963A4}" presName="Name37" presStyleLbl="parChTrans1D2" presStyleIdx="1" presStyleCnt="2"/>
      <dgm:spPr/>
    </dgm:pt>
    <dgm:pt modelId="{273F8704-EBA0-4300-A561-F38FA812AD5A}" type="pres">
      <dgm:prSet presAssocID="{AFBCEB4F-38EE-4001-A75E-3F3EA01C8DF3}" presName="hierRoot2" presStyleCnt="0">
        <dgm:presLayoutVars>
          <dgm:hierBranch val="init"/>
        </dgm:presLayoutVars>
      </dgm:prSet>
      <dgm:spPr/>
    </dgm:pt>
    <dgm:pt modelId="{E7A4CC49-4E1F-407E-A5BC-8224BBF38204}" type="pres">
      <dgm:prSet presAssocID="{AFBCEB4F-38EE-4001-A75E-3F3EA01C8DF3}" presName="rootComposite" presStyleCnt="0"/>
      <dgm:spPr/>
    </dgm:pt>
    <dgm:pt modelId="{D61E04C6-CAB2-4E49-BA79-9D6F8A3786EA}" type="pres">
      <dgm:prSet presAssocID="{AFBCEB4F-38EE-4001-A75E-3F3EA01C8DF3}" presName="rootText" presStyleLbl="node2" presStyleIdx="1" presStyleCnt="2">
        <dgm:presLayoutVars>
          <dgm:chPref val="3"/>
        </dgm:presLayoutVars>
      </dgm:prSet>
      <dgm:spPr/>
    </dgm:pt>
    <dgm:pt modelId="{AC2B5348-89F7-45C8-92CE-C04B8C448410}" type="pres">
      <dgm:prSet presAssocID="{AFBCEB4F-38EE-4001-A75E-3F3EA01C8DF3}" presName="rootConnector" presStyleLbl="node2" presStyleIdx="1" presStyleCnt="2"/>
      <dgm:spPr/>
    </dgm:pt>
    <dgm:pt modelId="{9ACF725A-61D2-4C9F-B036-27B8219D42A4}" type="pres">
      <dgm:prSet presAssocID="{AFBCEB4F-38EE-4001-A75E-3F3EA01C8DF3}" presName="hierChild4" presStyleCnt="0"/>
      <dgm:spPr/>
    </dgm:pt>
    <dgm:pt modelId="{753DE7E3-21BB-426D-A288-5C4D16EDA1D6}" type="pres">
      <dgm:prSet presAssocID="{AFBCEB4F-38EE-4001-A75E-3F3EA01C8DF3}" presName="hierChild5" presStyleCnt="0"/>
      <dgm:spPr/>
    </dgm:pt>
    <dgm:pt modelId="{241BE6CD-6B1D-48A0-A9C4-D51D81D067F6}" type="pres">
      <dgm:prSet presAssocID="{8F241892-87E6-4F57-82D1-B97203E93035}" presName="hierChild3" presStyleCnt="0"/>
      <dgm:spPr/>
    </dgm:pt>
  </dgm:ptLst>
  <dgm:cxnLst>
    <dgm:cxn modelId="{BC06FB08-9BD7-4955-8C00-A230C00EF1BB}" srcId="{8F241892-87E6-4F57-82D1-B97203E93035}" destId="{AFBCEB4F-38EE-4001-A75E-3F3EA01C8DF3}" srcOrd="1" destOrd="0" parTransId="{61770EC4-5F0E-4793-A22F-6A60963963A4}" sibTransId="{05A229C1-3ACA-423D-AC21-3B8A854136BE}"/>
    <dgm:cxn modelId="{B27C350D-2570-4427-A2F9-3EA834412B63}" type="presOf" srcId="{8F241892-87E6-4F57-82D1-B97203E93035}" destId="{4DB9670A-FCEB-4A09-AF61-C8FD9EB21BA9}" srcOrd="0" destOrd="0" presId="urn:microsoft.com/office/officeart/2005/8/layout/orgChart1"/>
    <dgm:cxn modelId="{C8FE1E15-C270-469D-B68B-DFCCE96F3B40}" type="presOf" srcId="{FDC0AB7C-F2E0-4F3E-A854-D3FCFAB337C7}" destId="{70130BB5-5E82-404C-B6C7-90832894AEAC}" srcOrd="0" destOrd="0" presId="urn:microsoft.com/office/officeart/2005/8/layout/orgChart1"/>
    <dgm:cxn modelId="{112CBD2C-7771-471F-A628-89239FE5A548}" type="presOf" srcId="{FDC0AB7C-F2E0-4F3E-A854-D3FCFAB337C7}" destId="{CCC2C103-F753-4FBF-9B56-5396BC540F9B}" srcOrd="1" destOrd="0" presId="urn:microsoft.com/office/officeart/2005/8/layout/orgChart1"/>
    <dgm:cxn modelId="{02DC9C68-F194-46DE-86A6-15B84997EBB2}" type="presOf" srcId="{AFBCEB4F-38EE-4001-A75E-3F3EA01C8DF3}" destId="{D61E04C6-CAB2-4E49-BA79-9D6F8A3786EA}" srcOrd="0" destOrd="0" presId="urn:microsoft.com/office/officeart/2005/8/layout/orgChart1"/>
    <dgm:cxn modelId="{13525A97-5AB1-4893-8B17-6A1466BAAB4B}" type="presOf" srcId="{61770EC4-5F0E-4793-A22F-6A60963963A4}" destId="{36A73414-BF6E-4FF0-B1C1-4F46CD5A743F}" srcOrd="0" destOrd="0" presId="urn:microsoft.com/office/officeart/2005/8/layout/orgChart1"/>
    <dgm:cxn modelId="{E97C82A7-42F9-40DB-9A42-812E0F5316DB}" type="presOf" srcId="{8F241892-87E6-4F57-82D1-B97203E93035}" destId="{ABDAA21C-7093-43EE-9AF9-34E68C7DE093}" srcOrd="1" destOrd="0" presId="urn:microsoft.com/office/officeart/2005/8/layout/orgChart1"/>
    <dgm:cxn modelId="{6D7FD4AB-3395-4484-91C2-05D231CED205}" type="presOf" srcId="{0E60BF0B-04F8-42B2-92C3-5897EEBB2625}" destId="{8E7F566B-CD29-451C-BACD-303A1C7E38DB}" srcOrd="0" destOrd="0" presId="urn:microsoft.com/office/officeart/2005/8/layout/orgChart1"/>
    <dgm:cxn modelId="{99E4B2B7-76BC-4B6F-94DF-20B7BC83AC8A}" type="presOf" srcId="{37C03856-92CF-4BDD-B6C7-F119E8A9A1E9}" destId="{016BCA4A-22C9-48CD-BDFA-43E1FB09C528}" srcOrd="0" destOrd="0" presId="urn:microsoft.com/office/officeart/2005/8/layout/orgChart1"/>
    <dgm:cxn modelId="{DF17C7D5-6A46-4F15-BB96-445A4C46D1B4}" srcId="{8F241892-87E6-4F57-82D1-B97203E93035}" destId="{FDC0AB7C-F2E0-4F3E-A854-D3FCFAB337C7}" srcOrd="0" destOrd="0" parTransId="{0E60BF0B-04F8-42B2-92C3-5897EEBB2625}" sibTransId="{61542148-52A0-4768-9CFA-99A269CFC8A7}"/>
    <dgm:cxn modelId="{DA7799E8-3873-43FC-B068-2E8DE55F8750}" type="presOf" srcId="{AFBCEB4F-38EE-4001-A75E-3F3EA01C8DF3}" destId="{AC2B5348-89F7-45C8-92CE-C04B8C448410}" srcOrd="1" destOrd="0" presId="urn:microsoft.com/office/officeart/2005/8/layout/orgChart1"/>
    <dgm:cxn modelId="{6ECDC7E9-FC02-4C8B-85E6-4E21B1E8C2FA}" srcId="{37C03856-92CF-4BDD-B6C7-F119E8A9A1E9}" destId="{8F241892-87E6-4F57-82D1-B97203E93035}" srcOrd="0" destOrd="0" parTransId="{552FC5B5-6081-42A0-BD2E-E0C887C18F6B}" sibTransId="{EFCE2773-E384-481A-8A81-D746184D2295}"/>
    <dgm:cxn modelId="{633A0557-1401-4002-B183-1D954E20D8DF}" type="presParOf" srcId="{016BCA4A-22C9-48CD-BDFA-43E1FB09C528}" destId="{19D24C36-CF85-4F8B-826A-02E6182CB7D5}" srcOrd="0" destOrd="0" presId="urn:microsoft.com/office/officeart/2005/8/layout/orgChart1"/>
    <dgm:cxn modelId="{AC41BBA2-B4B6-4FBC-950C-723A56693C59}" type="presParOf" srcId="{19D24C36-CF85-4F8B-826A-02E6182CB7D5}" destId="{97D3260D-C879-407C-8E32-F78FC3E77A15}" srcOrd="0" destOrd="0" presId="urn:microsoft.com/office/officeart/2005/8/layout/orgChart1"/>
    <dgm:cxn modelId="{C6A4FC5F-DB1B-4844-AE6A-3BE7209CBD29}" type="presParOf" srcId="{97D3260D-C879-407C-8E32-F78FC3E77A15}" destId="{4DB9670A-FCEB-4A09-AF61-C8FD9EB21BA9}" srcOrd="0" destOrd="0" presId="urn:microsoft.com/office/officeart/2005/8/layout/orgChart1"/>
    <dgm:cxn modelId="{BE3E9D3F-A2C9-41B7-8F20-C299079CE86A}" type="presParOf" srcId="{97D3260D-C879-407C-8E32-F78FC3E77A15}" destId="{ABDAA21C-7093-43EE-9AF9-34E68C7DE093}" srcOrd="1" destOrd="0" presId="urn:microsoft.com/office/officeart/2005/8/layout/orgChart1"/>
    <dgm:cxn modelId="{43557110-D7B7-46E1-BA2D-01AFE2383550}" type="presParOf" srcId="{19D24C36-CF85-4F8B-826A-02E6182CB7D5}" destId="{8EDF9410-C3D3-4C37-AF3E-308879AED084}" srcOrd="1" destOrd="0" presId="urn:microsoft.com/office/officeart/2005/8/layout/orgChart1"/>
    <dgm:cxn modelId="{D8C82875-FE74-4C64-BCF1-8ACCBB3C2EA6}" type="presParOf" srcId="{8EDF9410-C3D3-4C37-AF3E-308879AED084}" destId="{8E7F566B-CD29-451C-BACD-303A1C7E38DB}" srcOrd="0" destOrd="0" presId="urn:microsoft.com/office/officeart/2005/8/layout/orgChart1"/>
    <dgm:cxn modelId="{A6B0867D-DC1A-4AC9-8234-5822154DE9C1}" type="presParOf" srcId="{8EDF9410-C3D3-4C37-AF3E-308879AED084}" destId="{4F96A750-AE63-4AF6-9495-18301FC64F86}" srcOrd="1" destOrd="0" presId="urn:microsoft.com/office/officeart/2005/8/layout/orgChart1"/>
    <dgm:cxn modelId="{F6A23C00-FCF2-493C-B97A-CFD54C691E04}" type="presParOf" srcId="{4F96A750-AE63-4AF6-9495-18301FC64F86}" destId="{69099291-8D83-420B-9657-8B8A5D9ACAA3}" srcOrd="0" destOrd="0" presId="urn:microsoft.com/office/officeart/2005/8/layout/orgChart1"/>
    <dgm:cxn modelId="{903A1099-0E4D-4C91-957E-B6FDE4580E70}" type="presParOf" srcId="{69099291-8D83-420B-9657-8B8A5D9ACAA3}" destId="{70130BB5-5E82-404C-B6C7-90832894AEAC}" srcOrd="0" destOrd="0" presId="urn:microsoft.com/office/officeart/2005/8/layout/orgChart1"/>
    <dgm:cxn modelId="{6AA05323-A2B2-4FEB-AD62-8A618E134126}" type="presParOf" srcId="{69099291-8D83-420B-9657-8B8A5D9ACAA3}" destId="{CCC2C103-F753-4FBF-9B56-5396BC540F9B}" srcOrd="1" destOrd="0" presId="urn:microsoft.com/office/officeart/2005/8/layout/orgChart1"/>
    <dgm:cxn modelId="{1A47F8C2-3538-4A78-B60E-7086CCE8D353}" type="presParOf" srcId="{4F96A750-AE63-4AF6-9495-18301FC64F86}" destId="{3E4BC831-F716-4B1B-9953-51A25A9E3307}" srcOrd="1" destOrd="0" presId="urn:microsoft.com/office/officeart/2005/8/layout/orgChart1"/>
    <dgm:cxn modelId="{A3E005F3-FA90-40C2-94C8-286FE867E715}" type="presParOf" srcId="{4F96A750-AE63-4AF6-9495-18301FC64F86}" destId="{DD358E36-80ED-4D58-9ED9-36205F951DE0}" srcOrd="2" destOrd="0" presId="urn:microsoft.com/office/officeart/2005/8/layout/orgChart1"/>
    <dgm:cxn modelId="{5CB22947-A4C5-4FCB-8539-8F9D0826E6CE}" type="presParOf" srcId="{8EDF9410-C3D3-4C37-AF3E-308879AED084}" destId="{36A73414-BF6E-4FF0-B1C1-4F46CD5A743F}" srcOrd="2" destOrd="0" presId="urn:microsoft.com/office/officeart/2005/8/layout/orgChart1"/>
    <dgm:cxn modelId="{823A6142-7BB8-48D5-856C-4DACF51F9F39}" type="presParOf" srcId="{8EDF9410-C3D3-4C37-AF3E-308879AED084}" destId="{273F8704-EBA0-4300-A561-F38FA812AD5A}" srcOrd="3" destOrd="0" presId="urn:microsoft.com/office/officeart/2005/8/layout/orgChart1"/>
    <dgm:cxn modelId="{0F3E2D56-8B11-4AD2-AA69-797B889CC245}" type="presParOf" srcId="{273F8704-EBA0-4300-A561-F38FA812AD5A}" destId="{E7A4CC49-4E1F-407E-A5BC-8224BBF38204}" srcOrd="0" destOrd="0" presId="urn:microsoft.com/office/officeart/2005/8/layout/orgChart1"/>
    <dgm:cxn modelId="{F9250689-39A1-4C65-AFC7-9D349B809CF9}" type="presParOf" srcId="{E7A4CC49-4E1F-407E-A5BC-8224BBF38204}" destId="{D61E04C6-CAB2-4E49-BA79-9D6F8A3786EA}" srcOrd="0" destOrd="0" presId="urn:microsoft.com/office/officeart/2005/8/layout/orgChart1"/>
    <dgm:cxn modelId="{B6F91BFC-D556-4889-B4D8-F965A5A31C53}" type="presParOf" srcId="{E7A4CC49-4E1F-407E-A5BC-8224BBF38204}" destId="{AC2B5348-89F7-45C8-92CE-C04B8C448410}" srcOrd="1" destOrd="0" presId="urn:microsoft.com/office/officeart/2005/8/layout/orgChart1"/>
    <dgm:cxn modelId="{39524067-0ADB-4029-8DAC-D48BC793F830}" type="presParOf" srcId="{273F8704-EBA0-4300-A561-F38FA812AD5A}" destId="{9ACF725A-61D2-4C9F-B036-27B8219D42A4}" srcOrd="1" destOrd="0" presId="urn:microsoft.com/office/officeart/2005/8/layout/orgChart1"/>
    <dgm:cxn modelId="{1F0F2FD0-C906-49CA-876D-D944385DAEFB}" type="presParOf" srcId="{273F8704-EBA0-4300-A561-F38FA812AD5A}" destId="{753DE7E3-21BB-426D-A288-5C4D16EDA1D6}" srcOrd="2" destOrd="0" presId="urn:microsoft.com/office/officeart/2005/8/layout/orgChart1"/>
    <dgm:cxn modelId="{E63DED51-6BC3-4673-83B2-539F12E340A4}" type="presParOf" srcId="{19D24C36-CF85-4F8B-826A-02E6182CB7D5}" destId="{241BE6CD-6B1D-48A0-A9C4-D51D81D067F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BB5AD-F0FA-4417-BFB6-CF98487E331F}" type="doc">
      <dgm:prSet loTypeId="urn:microsoft.com/office/officeart/2005/8/layout/orgChart1" loCatId="hierarchy" qsTypeId="urn:microsoft.com/office/officeart/2005/8/quickstyle/3d4" qsCatId="3D" csTypeId="urn:microsoft.com/office/officeart/2005/8/colors/accent0_2" csCatId="mainScheme" phldr="1"/>
      <dgm:spPr/>
      <dgm:t>
        <a:bodyPr/>
        <a:lstStyle/>
        <a:p>
          <a:pPr rtl="1"/>
          <a:endParaRPr lang="ar-SA"/>
        </a:p>
      </dgm:t>
    </dgm:pt>
    <dgm:pt modelId="{D5FEA447-298B-4A33-AEC9-8FF8E031DA9D}">
      <dgm:prSet phldrT="[نص]" custT="1"/>
      <dgm:spPr/>
      <dgm:t>
        <a:bodyPr/>
        <a:lstStyle/>
        <a:p>
          <a:pPr rtl="1"/>
          <a:r>
            <a:rPr lang="ar-SA" sz="2800" b="0" dirty="0">
              <a:cs typeface="+mj-cs"/>
            </a:rPr>
            <a:t>أنواع أنظمة تشفير الشبكات اللاسلكية </a:t>
          </a:r>
          <a:endParaRPr lang="ar-SA" sz="2800" b="0" dirty="0"/>
        </a:p>
      </dgm:t>
    </dgm:pt>
    <dgm:pt modelId="{F59AAB82-AC82-40F2-A0C5-F4DBA2D02466}" type="parTrans" cxnId="{809A516E-53BA-46E4-9402-5C0456DD26E6}">
      <dgm:prSet/>
      <dgm:spPr/>
      <dgm:t>
        <a:bodyPr/>
        <a:lstStyle/>
        <a:p>
          <a:pPr rtl="1"/>
          <a:endParaRPr lang="ar-SA"/>
        </a:p>
      </dgm:t>
    </dgm:pt>
    <dgm:pt modelId="{A958B9C6-8118-4A14-8BA4-1136B0CF83E9}" type="sibTrans" cxnId="{809A516E-53BA-46E4-9402-5C0456DD26E6}">
      <dgm:prSet/>
      <dgm:spPr/>
      <dgm:t>
        <a:bodyPr/>
        <a:lstStyle/>
        <a:p>
          <a:pPr rtl="1"/>
          <a:endParaRPr lang="ar-SA"/>
        </a:p>
      </dgm:t>
    </dgm:pt>
    <dgm:pt modelId="{5A501AFD-2ED6-49DB-BA0E-9BED6130768B}">
      <dgm:prSet phldrT="[نص]" custT="1"/>
      <dgm:spPr/>
      <dgm:t>
        <a:bodyPr/>
        <a:lstStyle/>
        <a:p>
          <a:pPr rtl="1"/>
          <a:r>
            <a:rPr lang="ar-SA" sz="2400" b="1" dirty="0"/>
            <a:t>نظام التشفير </a:t>
          </a:r>
          <a:r>
            <a:rPr lang="en-US" sz="2400" b="1" dirty="0"/>
            <a:t>WPA2</a:t>
          </a:r>
          <a:endParaRPr lang="ar-SA" sz="2400" b="1" dirty="0"/>
        </a:p>
      </dgm:t>
    </dgm:pt>
    <dgm:pt modelId="{BA9098B5-6CD8-4A7F-AEEC-864E42A71996}" type="parTrans" cxnId="{F675786F-D0F6-4C85-B26B-645628E12E91}">
      <dgm:prSet/>
      <dgm:spPr/>
      <dgm:t>
        <a:bodyPr/>
        <a:lstStyle/>
        <a:p>
          <a:pPr rtl="1"/>
          <a:endParaRPr lang="ar-SA"/>
        </a:p>
      </dgm:t>
    </dgm:pt>
    <dgm:pt modelId="{D77A9F58-2047-4875-A8F9-F2F7EE005839}" type="sibTrans" cxnId="{F675786F-D0F6-4C85-B26B-645628E12E91}">
      <dgm:prSet/>
      <dgm:spPr/>
      <dgm:t>
        <a:bodyPr/>
        <a:lstStyle/>
        <a:p>
          <a:pPr rtl="1"/>
          <a:endParaRPr lang="ar-SA"/>
        </a:p>
      </dgm:t>
    </dgm:pt>
    <dgm:pt modelId="{7A807FA4-6454-4EB6-95C1-ABBF36278BC3}">
      <dgm:prSet phldrT="[نص]" custT="1"/>
      <dgm:spPr/>
      <dgm:t>
        <a:bodyPr/>
        <a:lstStyle/>
        <a:p>
          <a:pPr rtl="1"/>
          <a:r>
            <a:rPr lang="ar-SA" sz="2400" b="1" dirty="0"/>
            <a:t>نظام التشفير </a:t>
          </a:r>
          <a:r>
            <a:rPr lang="en-US" sz="2400" b="1" dirty="0"/>
            <a:t>WPA</a:t>
          </a:r>
          <a:endParaRPr lang="ar-SA" sz="2400" b="1" dirty="0"/>
        </a:p>
      </dgm:t>
    </dgm:pt>
    <dgm:pt modelId="{2C7D885A-F515-4F9E-A22A-28974D9AFE63}" type="parTrans" cxnId="{CC2736BB-FE8A-4E33-838C-6F7BF7520914}">
      <dgm:prSet/>
      <dgm:spPr/>
      <dgm:t>
        <a:bodyPr/>
        <a:lstStyle/>
        <a:p>
          <a:pPr rtl="1"/>
          <a:endParaRPr lang="ar-SA"/>
        </a:p>
      </dgm:t>
    </dgm:pt>
    <dgm:pt modelId="{CBC72765-B278-49C8-B02E-1106BA8E58FD}" type="sibTrans" cxnId="{CC2736BB-FE8A-4E33-838C-6F7BF7520914}">
      <dgm:prSet/>
      <dgm:spPr/>
      <dgm:t>
        <a:bodyPr/>
        <a:lstStyle/>
        <a:p>
          <a:pPr rtl="1"/>
          <a:endParaRPr lang="ar-SA"/>
        </a:p>
      </dgm:t>
    </dgm:pt>
    <dgm:pt modelId="{A1F9F541-FEBD-4E5F-866D-AE282FC229E5}">
      <dgm:prSet phldrT="[نص]" custT="1"/>
      <dgm:spPr/>
      <dgm:t>
        <a:bodyPr/>
        <a:lstStyle/>
        <a:p>
          <a:pPr rtl="1"/>
          <a:r>
            <a:rPr lang="ar-SA" sz="2400" b="1" dirty="0"/>
            <a:t>نظام التشفير </a:t>
          </a:r>
          <a:r>
            <a:rPr lang="en-US" sz="2400" b="1" dirty="0"/>
            <a:t>WEP</a:t>
          </a:r>
          <a:endParaRPr lang="ar-SA" sz="2400" b="1" dirty="0"/>
        </a:p>
      </dgm:t>
    </dgm:pt>
    <dgm:pt modelId="{45F6C5D9-903A-4D2A-AF4E-22090F22D94A}" type="parTrans" cxnId="{1F8E4396-28AF-432E-A16B-8774AA10086F}">
      <dgm:prSet/>
      <dgm:spPr/>
      <dgm:t>
        <a:bodyPr/>
        <a:lstStyle/>
        <a:p>
          <a:pPr rtl="1"/>
          <a:endParaRPr lang="ar-SA"/>
        </a:p>
      </dgm:t>
    </dgm:pt>
    <dgm:pt modelId="{34AA9F7E-0C61-432B-B94A-4E7DFF743BED}" type="sibTrans" cxnId="{1F8E4396-28AF-432E-A16B-8774AA10086F}">
      <dgm:prSet/>
      <dgm:spPr/>
      <dgm:t>
        <a:bodyPr/>
        <a:lstStyle/>
        <a:p>
          <a:pPr rtl="1"/>
          <a:endParaRPr lang="ar-SA"/>
        </a:p>
      </dgm:t>
    </dgm:pt>
    <dgm:pt modelId="{6D040016-2387-4A6C-9AB5-98D64D559AA3}">
      <dgm:prSet custT="1"/>
      <dgm:spPr/>
      <dgm:t>
        <a:bodyPr/>
        <a:lstStyle/>
        <a:p>
          <a:pPr rtl="1"/>
          <a:r>
            <a:rPr lang="en-US" sz="2000" b="1" u="sng" dirty="0"/>
            <a:t>64 Bit WEP</a:t>
          </a:r>
          <a:endParaRPr lang="ar-SA" sz="2000" b="1" u="sng" dirty="0"/>
        </a:p>
        <a:p>
          <a:pPr rtl="1"/>
          <a:r>
            <a:rPr lang="ar-SA" sz="2000" b="1" dirty="0"/>
            <a:t>يسمى بمفتاح التشفير المشترك</a:t>
          </a:r>
        </a:p>
      </dgm:t>
    </dgm:pt>
    <dgm:pt modelId="{26641D34-6600-4C57-AFF5-03A5B3D90CC9}" type="parTrans" cxnId="{26C88759-9B9C-46ED-9ECB-C5EEC0DC5AE4}">
      <dgm:prSet/>
      <dgm:spPr/>
      <dgm:t>
        <a:bodyPr/>
        <a:lstStyle/>
        <a:p>
          <a:pPr rtl="1"/>
          <a:endParaRPr lang="ar-SA"/>
        </a:p>
      </dgm:t>
    </dgm:pt>
    <dgm:pt modelId="{187CEA38-3192-488A-8DB2-2F1AD5A59CB4}" type="sibTrans" cxnId="{26C88759-9B9C-46ED-9ECB-C5EEC0DC5AE4}">
      <dgm:prSet/>
      <dgm:spPr/>
      <dgm:t>
        <a:bodyPr/>
        <a:lstStyle/>
        <a:p>
          <a:pPr rtl="1"/>
          <a:endParaRPr lang="ar-SA"/>
        </a:p>
      </dgm:t>
    </dgm:pt>
    <dgm:pt modelId="{67E1FBC6-3FD7-4717-9640-65ECC1B3C064}">
      <dgm:prSet custT="1"/>
      <dgm:spPr/>
      <dgm:t>
        <a:bodyPr/>
        <a:lstStyle/>
        <a:p>
          <a:pPr rtl="1"/>
          <a:r>
            <a:rPr lang="en-US" sz="2000" b="1" u="sng" dirty="0"/>
            <a:t>128 Bit WEP</a:t>
          </a:r>
          <a:endParaRPr lang="ar-SA" sz="2000" b="1" u="sng" dirty="0"/>
        </a:p>
      </dgm:t>
    </dgm:pt>
    <dgm:pt modelId="{5746DB12-D8D9-4D60-A995-7232F6828C69}" type="parTrans" cxnId="{23E793E1-82AD-448A-B309-E1C51C1D95CD}">
      <dgm:prSet/>
      <dgm:spPr/>
      <dgm:t>
        <a:bodyPr/>
        <a:lstStyle/>
        <a:p>
          <a:pPr rtl="1"/>
          <a:endParaRPr lang="ar-SA"/>
        </a:p>
      </dgm:t>
    </dgm:pt>
    <dgm:pt modelId="{2FAAEC0F-91C0-44D7-AB3E-BEC1650D32C8}" type="sibTrans" cxnId="{23E793E1-82AD-448A-B309-E1C51C1D95CD}">
      <dgm:prSet/>
      <dgm:spPr/>
      <dgm:t>
        <a:bodyPr/>
        <a:lstStyle/>
        <a:p>
          <a:pPr rtl="1"/>
          <a:endParaRPr lang="ar-SA"/>
        </a:p>
      </dgm:t>
    </dgm:pt>
    <dgm:pt modelId="{4305FD97-4C59-4857-9F25-460F276AD96A}">
      <dgm:prSet/>
      <dgm:spPr/>
      <dgm:t>
        <a:bodyPr/>
        <a:lstStyle/>
        <a:p>
          <a:pPr rtl="1"/>
          <a:r>
            <a:rPr lang="ar-SA" dirty="0"/>
            <a:t>-يتكون من 10 خانات</a:t>
          </a:r>
        </a:p>
        <a:p>
          <a:pPr rtl="1"/>
          <a:r>
            <a:rPr lang="ar-SA" dirty="0"/>
            <a:t>- يستخدم لكتابته الأرقام من </a:t>
          </a:r>
          <a:r>
            <a:rPr lang="en-US" dirty="0"/>
            <a:t>0-9</a:t>
          </a:r>
          <a:endParaRPr lang="ar-SA" dirty="0"/>
        </a:p>
        <a:p>
          <a:pPr rtl="1"/>
          <a:r>
            <a:rPr lang="ar-SA" dirty="0"/>
            <a:t>-الحروف </a:t>
          </a:r>
          <a:r>
            <a:rPr lang="en-US" dirty="0"/>
            <a:t>A-F</a:t>
          </a:r>
          <a:endParaRPr lang="ar-SA" dirty="0"/>
        </a:p>
      </dgm:t>
    </dgm:pt>
    <dgm:pt modelId="{8AF98F3F-74D2-4819-9EEE-ADC29CB1705B}" type="parTrans" cxnId="{33873ED2-B4C2-4234-B692-54A5362C01E2}">
      <dgm:prSet/>
      <dgm:spPr/>
      <dgm:t>
        <a:bodyPr/>
        <a:lstStyle/>
        <a:p>
          <a:pPr rtl="1"/>
          <a:endParaRPr lang="ar-SA"/>
        </a:p>
      </dgm:t>
    </dgm:pt>
    <dgm:pt modelId="{0055E524-78C5-47FA-8347-E432B0A1F09E}" type="sibTrans" cxnId="{33873ED2-B4C2-4234-B692-54A5362C01E2}">
      <dgm:prSet/>
      <dgm:spPr/>
      <dgm:t>
        <a:bodyPr/>
        <a:lstStyle/>
        <a:p>
          <a:pPr rtl="1"/>
          <a:endParaRPr lang="ar-SA"/>
        </a:p>
      </dgm:t>
    </dgm:pt>
    <dgm:pt modelId="{C0AD25EC-0F2C-4CAD-A0BE-B015648CBDCC}">
      <dgm:prSet/>
      <dgm:spPr/>
      <dgm:t>
        <a:bodyPr/>
        <a:lstStyle/>
        <a:p>
          <a:pPr rtl="1"/>
          <a:r>
            <a:rPr lang="ar-SA" dirty="0"/>
            <a:t>-يتكون من 26 خانة</a:t>
          </a:r>
        </a:p>
        <a:p>
          <a:pPr rtl="1"/>
          <a:r>
            <a:rPr lang="ar-SA" dirty="0"/>
            <a:t>- يستخدم لكتابته الأرقام من</a:t>
          </a:r>
          <a:r>
            <a:rPr lang="en-US" dirty="0"/>
            <a:t>0-9 </a:t>
          </a:r>
          <a:endParaRPr lang="ar-SA" dirty="0"/>
        </a:p>
        <a:p>
          <a:pPr rtl="1"/>
          <a:r>
            <a:rPr lang="ar-SA" dirty="0"/>
            <a:t>-الحروف </a:t>
          </a:r>
          <a:r>
            <a:rPr lang="en-US" dirty="0"/>
            <a:t>A-F</a:t>
          </a:r>
          <a:endParaRPr lang="ar-SA" dirty="0"/>
        </a:p>
      </dgm:t>
    </dgm:pt>
    <dgm:pt modelId="{49314A11-0E93-4CE7-9C3B-BEB5987148BE}" type="parTrans" cxnId="{7BDC1568-2E0A-4A0E-BCC3-191F16BFFEE3}">
      <dgm:prSet/>
      <dgm:spPr/>
      <dgm:t>
        <a:bodyPr/>
        <a:lstStyle/>
        <a:p>
          <a:pPr rtl="1"/>
          <a:endParaRPr lang="ar-SA"/>
        </a:p>
      </dgm:t>
    </dgm:pt>
    <dgm:pt modelId="{22834F1A-2094-4FF8-9061-02DF94CD6743}" type="sibTrans" cxnId="{7BDC1568-2E0A-4A0E-BCC3-191F16BFFEE3}">
      <dgm:prSet/>
      <dgm:spPr/>
      <dgm:t>
        <a:bodyPr/>
        <a:lstStyle/>
        <a:p>
          <a:pPr rtl="1"/>
          <a:endParaRPr lang="ar-SA"/>
        </a:p>
      </dgm:t>
    </dgm:pt>
    <dgm:pt modelId="{F9370F23-676B-48B9-B4F4-02991A805B84}">
      <dgm:prSet custT="1"/>
      <dgm:spPr/>
      <dgm:t>
        <a:bodyPr/>
        <a:lstStyle/>
        <a:p>
          <a:pPr rtl="1"/>
          <a:r>
            <a:rPr lang="ar-SA" sz="1800" dirty="0"/>
            <a:t>- 8 خانات </a:t>
          </a:r>
        </a:p>
        <a:p>
          <a:pPr rtl="1"/>
          <a:r>
            <a:rPr lang="ar-SA" sz="1800" dirty="0"/>
            <a:t>- جميع الأحرف الإنجليزية و الارقام</a:t>
          </a:r>
        </a:p>
      </dgm:t>
    </dgm:pt>
    <dgm:pt modelId="{C784E3B8-7BCE-4508-A194-7DE93B0B113C}" type="parTrans" cxnId="{11C9213E-E8BB-46F4-A8CE-8C087EA6982B}">
      <dgm:prSet/>
      <dgm:spPr/>
      <dgm:t>
        <a:bodyPr/>
        <a:lstStyle/>
        <a:p>
          <a:pPr rtl="1"/>
          <a:endParaRPr lang="ar-SA"/>
        </a:p>
      </dgm:t>
    </dgm:pt>
    <dgm:pt modelId="{636654AE-EA6C-49A7-AE5E-D983C7F6DCBC}" type="sibTrans" cxnId="{11C9213E-E8BB-46F4-A8CE-8C087EA6982B}">
      <dgm:prSet/>
      <dgm:spPr/>
      <dgm:t>
        <a:bodyPr/>
        <a:lstStyle/>
        <a:p>
          <a:pPr rtl="1"/>
          <a:endParaRPr lang="ar-SA"/>
        </a:p>
      </dgm:t>
    </dgm:pt>
    <dgm:pt modelId="{C3E4ACA0-86AE-4426-9A66-BA6BF20C5922}">
      <dgm:prSet/>
      <dgm:spPr/>
      <dgm:t>
        <a:bodyPr/>
        <a:lstStyle/>
        <a:p>
          <a:pPr rtl="1"/>
          <a:r>
            <a:rPr lang="ar-SA" dirty="0"/>
            <a:t>- يستخدم خوارزميات حديثه و أقوى للتشفير</a:t>
          </a:r>
        </a:p>
        <a:p>
          <a:pPr rtl="1"/>
          <a:r>
            <a:rPr lang="ar-SA" dirty="0"/>
            <a:t>- </a:t>
          </a:r>
          <a:r>
            <a:rPr lang="ar-SA" u="sng" dirty="0"/>
            <a:t>أفضل أنواع التشفير</a:t>
          </a:r>
        </a:p>
      </dgm:t>
    </dgm:pt>
    <dgm:pt modelId="{A4888DEF-6B76-41F5-A7AA-F2CDF3183BF8}" type="parTrans" cxnId="{B53C1510-67B0-4984-98AD-9DF4E3499980}">
      <dgm:prSet/>
      <dgm:spPr/>
      <dgm:t>
        <a:bodyPr/>
        <a:lstStyle/>
        <a:p>
          <a:pPr rtl="1"/>
          <a:endParaRPr lang="ar-SA"/>
        </a:p>
      </dgm:t>
    </dgm:pt>
    <dgm:pt modelId="{7557A51D-F7A2-4A7F-9ADA-C9FFB48D12B1}" type="sibTrans" cxnId="{B53C1510-67B0-4984-98AD-9DF4E3499980}">
      <dgm:prSet/>
      <dgm:spPr/>
      <dgm:t>
        <a:bodyPr/>
        <a:lstStyle/>
        <a:p>
          <a:pPr rtl="1"/>
          <a:endParaRPr lang="ar-SA"/>
        </a:p>
      </dgm:t>
    </dgm:pt>
    <dgm:pt modelId="{96FA5C2C-73BA-4314-8E8F-0097E80D9879}" type="pres">
      <dgm:prSet presAssocID="{20CBB5AD-F0FA-4417-BFB6-CF98487E331F}" presName="hierChild1" presStyleCnt="0">
        <dgm:presLayoutVars>
          <dgm:orgChart val="1"/>
          <dgm:chPref val="1"/>
          <dgm:dir/>
          <dgm:animOne val="branch"/>
          <dgm:animLvl val="lvl"/>
          <dgm:resizeHandles/>
        </dgm:presLayoutVars>
      </dgm:prSet>
      <dgm:spPr/>
    </dgm:pt>
    <dgm:pt modelId="{316832C1-F546-40B2-882B-6CCABBC83877}" type="pres">
      <dgm:prSet presAssocID="{D5FEA447-298B-4A33-AEC9-8FF8E031DA9D}" presName="hierRoot1" presStyleCnt="0">
        <dgm:presLayoutVars>
          <dgm:hierBranch val="init"/>
        </dgm:presLayoutVars>
      </dgm:prSet>
      <dgm:spPr/>
    </dgm:pt>
    <dgm:pt modelId="{49DA762D-303F-41DF-AF0A-5C7D1F4B87C1}" type="pres">
      <dgm:prSet presAssocID="{D5FEA447-298B-4A33-AEC9-8FF8E031DA9D}" presName="rootComposite1" presStyleCnt="0"/>
      <dgm:spPr/>
    </dgm:pt>
    <dgm:pt modelId="{EB6E3FEE-83D1-4F7F-AA9F-C49949579090}" type="pres">
      <dgm:prSet presAssocID="{D5FEA447-298B-4A33-AEC9-8FF8E031DA9D}" presName="rootText1" presStyleLbl="node0" presStyleIdx="0" presStyleCnt="1" custScaleX="204550" custScaleY="83657" custLinFactNeighborX="50079" custLinFactNeighborY="-25103">
        <dgm:presLayoutVars>
          <dgm:chPref val="3"/>
        </dgm:presLayoutVars>
      </dgm:prSet>
      <dgm:spPr/>
    </dgm:pt>
    <dgm:pt modelId="{C1552B47-B463-4B43-BEB2-4348EA6ACC51}" type="pres">
      <dgm:prSet presAssocID="{D5FEA447-298B-4A33-AEC9-8FF8E031DA9D}" presName="rootConnector1" presStyleLbl="node1" presStyleIdx="0" presStyleCnt="0"/>
      <dgm:spPr/>
    </dgm:pt>
    <dgm:pt modelId="{DAC8EF72-8433-46B6-92A7-16795EB93DBF}" type="pres">
      <dgm:prSet presAssocID="{D5FEA447-298B-4A33-AEC9-8FF8E031DA9D}" presName="hierChild2" presStyleCnt="0"/>
      <dgm:spPr/>
    </dgm:pt>
    <dgm:pt modelId="{19956965-C089-4941-A12A-B0CBBBDF94A9}" type="pres">
      <dgm:prSet presAssocID="{BA9098B5-6CD8-4A7F-AEEC-864E42A71996}" presName="Name37" presStyleLbl="parChTrans1D2" presStyleIdx="0" presStyleCnt="3"/>
      <dgm:spPr/>
    </dgm:pt>
    <dgm:pt modelId="{02856E37-9747-4FD2-8D10-789B5CA685AD}" type="pres">
      <dgm:prSet presAssocID="{5A501AFD-2ED6-49DB-BA0E-9BED6130768B}" presName="hierRoot2" presStyleCnt="0">
        <dgm:presLayoutVars>
          <dgm:hierBranch val="init"/>
        </dgm:presLayoutVars>
      </dgm:prSet>
      <dgm:spPr/>
    </dgm:pt>
    <dgm:pt modelId="{3338358F-FCEC-4669-91A1-0358C2301155}" type="pres">
      <dgm:prSet presAssocID="{5A501AFD-2ED6-49DB-BA0E-9BED6130768B}" presName="rootComposite" presStyleCnt="0"/>
      <dgm:spPr/>
    </dgm:pt>
    <dgm:pt modelId="{FE5EF29A-0D63-476A-A953-0AA8471BE98E}" type="pres">
      <dgm:prSet presAssocID="{5A501AFD-2ED6-49DB-BA0E-9BED6130768B}" presName="rootText" presStyleLbl="node2" presStyleIdx="0" presStyleCnt="3" custLinFactNeighborY="-25103">
        <dgm:presLayoutVars>
          <dgm:chPref val="3"/>
        </dgm:presLayoutVars>
      </dgm:prSet>
      <dgm:spPr/>
    </dgm:pt>
    <dgm:pt modelId="{63C95858-3777-4E6E-BC4D-AA92E01E7E15}" type="pres">
      <dgm:prSet presAssocID="{5A501AFD-2ED6-49DB-BA0E-9BED6130768B}" presName="rootConnector" presStyleLbl="node2" presStyleIdx="0" presStyleCnt="3"/>
      <dgm:spPr/>
    </dgm:pt>
    <dgm:pt modelId="{0EB029AA-619F-43C9-939B-BD5B2AA600D3}" type="pres">
      <dgm:prSet presAssocID="{5A501AFD-2ED6-49DB-BA0E-9BED6130768B}" presName="hierChild4" presStyleCnt="0"/>
      <dgm:spPr/>
    </dgm:pt>
    <dgm:pt modelId="{AE7D07A7-248E-44B5-8595-194F2ED983E1}" type="pres">
      <dgm:prSet presAssocID="{A4888DEF-6B76-41F5-A7AA-F2CDF3183BF8}" presName="Name37" presStyleLbl="parChTrans1D3" presStyleIdx="0" presStyleCnt="4"/>
      <dgm:spPr/>
    </dgm:pt>
    <dgm:pt modelId="{A151191B-7871-4742-B92E-3AFC9A2B29EC}" type="pres">
      <dgm:prSet presAssocID="{C3E4ACA0-86AE-4426-9A66-BA6BF20C5922}" presName="hierRoot2" presStyleCnt="0">
        <dgm:presLayoutVars>
          <dgm:hierBranch val="init"/>
        </dgm:presLayoutVars>
      </dgm:prSet>
      <dgm:spPr/>
    </dgm:pt>
    <dgm:pt modelId="{D3C5845C-B78E-4DBD-8047-66349B210024}" type="pres">
      <dgm:prSet presAssocID="{C3E4ACA0-86AE-4426-9A66-BA6BF20C5922}" presName="rootComposite" presStyleCnt="0"/>
      <dgm:spPr/>
    </dgm:pt>
    <dgm:pt modelId="{0FB54D2F-CB9B-431B-8980-33FF276B4AF9}" type="pres">
      <dgm:prSet presAssocID="{C3E4ACA0-86AE-4426-9A66-BA6BF20C5922}" presName="rootText" presStyleLbl="node3" presStyleIdx="0" presStyleCnt="4" custScaleY="128799" custLinFactNeighborX="-700" custLinFactNeighborY="-28019">
        <dgm:presLayoutVars>
          <dgm:chPref val="3"/>
        </dgm:presLayoutVars>
      </dgm:prSet>
      <dgm:spPr/>
    </dgm:pt>
    <dgm:pt modelId="{A2F5EF8B-EFBB-4F55-8FCF-630BCBA08B5F}" type="pres">
      <dgm:prSet presAssocID="{C3E4ACA0-86AE-4426-9A66-BA6BF20C5922}" presName="rootConnector" presStyleLbl="node3" presStyleIdx="0" presStyleCnt="4"/>
      <dgm:spPr/>
    </dgm:pt>
    <dgm:pt modelId="{72B5098D-33B9-4656-B921-1A1065EA6686}" type="pres">
      <dgm:prSet presAssocID="{C3E4ACA0-86AE-4426-9A66-BA6BF20C5922}" presName="hierChild4" presStyleCnt="0"/>
      <dgm:spPr/>
    </dgm:pt>
    <dgm:pt modelId="{7F5C6E07-6CAA-4784-961D-6ABB7137DCF2}" type="pres">
      <dgm:prSet presAssocID="{C3E4ACA0-86AE-4426-9A66-BA6BF20C5922}" presName="hierChild5" presStyleCnt="0"/>
      <dgm:spPr/>
    </dgm:pt>
    <dgm:pt modelId="{1D7A536B-7B22-4EEB-8E53-0C96B1FAE05A}" type="pres">
      <dgm:prSet presAssocID="{5A501AFD-2ED6-49DB-BA0E-9BED6130768B}" presName="hierChild5" presStyleCnt="0"/>
      <dgm:spPr/>
    </dgm:pt>
    <dgm:pt modelId="{16445DA3-2CF8-4378-87D7-9586AC0BEE53}" type="pres">
      <dgm:prSet presAssocID="{2C7D885A-F515-4F9E-A22A-28974D9AFE63}" presName="Name37" presStyleLbl="parChTrans1D2" presStyleIdx="1" presStyleCnt="3"/>
      <dgm:spPr/>
    </dgm:pt>
    <dgm:pt modelId="{99084E06-867A-4B0B-92B1-E6C6BD27E957}" type="pres">
      <dgm:prSet presAssocID="{7A807FA4-6454-4EB6-95C1-ABBF36278BC3}" presName="hierRoot2" presStyleCnt="0">
        <dgm:presLayoutVars>
          <dgm:hierBranch val="init"/>
        </dgm:presLayoutVars>
      </dgm:prSet>
      <dgm:spPr/>
    </dgm:pt>
    <dgm:pt modelId="{EFAEEDB4-37A8-43BE-A6CA-1DC0B3825134}" type="pres">
      <dgm:prSet presAssocID="{7A807FA4-6454-4EB6-95C1-ABBF36278BC3}" presName="rootComposite" presStyleCnt="0"/>
      <dgm:spPr/>
    </dgm:pt>
    <dgm:pt modelId="{21F689B9-031A-4399-AF21-3F2E40C7A3DD}" type="pres">
      <dgm:prSet presAssocID="{7A807FA4-6454-4EB6-95C1-ABBF36278BC3}" presName="rootText" presStyleLbl="node2" presStyleIdx="1" presStyleCnt="3" custLinFactNeighborY="-25103">
        <dgm:presLayoutVars>
          <dgm:chPref val="3"/>
        </dgm:presLayoutVars>
      </dgm:prSet>
      <dgm:spPr/>
    </dgm:pt>
    <dgm:pt modelId="{33824244-8492-4DDC-9D30-BBDBBD39D4F5}" type="pres">
      <dgm:prSet presAssocID="{7A807FA4-6454-4EB6-95C1-ABBF36278BC3}" presName="rootConnector" presStyleLbl="node2" presStyleIdx="1" presStyleCnt="3"/>
      <dgm:spPr/>
    </dgm:pt>
    <dgm:pt modelId="{4C559FA7-2E99-4CB2-A870-A459C261ED70}" type="pres">
      <dgm:prSet presAssocID="{7A807FA4-6454-4EB6-95C1-ABBF36278BC3}" presName="hierChild4" presStyleCnt="0"/>
      <dgm:spPr/>
    </dgm:pt>
    <dgm:pt modelId="{F6A44731-A12E-42C3-85F3-4225B6301CA7}" type="pres">
      <dgm:prSet presAssocID="{C784E3B8-7BCE-4508-A194-7DE93B0B113C}" presName="Name37" presStyleLbl="parChTrans1D3" presStyleIdx="1" presStyleCnt="4"/>
      <dgm:spPr/>
    </dgm:pt>
    <dgm:pt modelId="{BD4F4EB6-3735-41B5-B9AD-23F99616E272}" type="pres">
      <dgm:prSet presAssocID="{F9370F23-676B-48B9-B4F4-02991A805B84}" presName="hierRoot2" presStyleCnt="0">
        <dgm:presLayoutVars>
          <dgm:hierBranch val="init"/>
        </dgm:presLayoutVars>
      </dgm:prSet>
      <dgm:spPr/>
    </dgm:pt>
    <dgm:pt modelId="{595E640C-38A1-49E8-A3DC-E6A691FC03C4}" type="pres">
      <dgm:prSet presAssocID="{F9370F23-676B-48B9-B4F4-02991A805B84}" presName="rootComposite" presStyleCnt="0"/>
      <dgm:spPr/>
    </dgm:pt>
    <dgm:pt modelId="{9615D357-57D1-4CED-B948-9B4489E1AD40}" type="pres">
      <dgm:prSet presAssocID="{F9370F23-676B-48B9-B4F4-02991A805B84}" presName="rootText" presStyleLbl="node3" presStyleIdx="1" presStyleCnt="4" custScaleY="122415" custLinFactNeighborY="-25103">
        <dgm:presLayoutVars>
          <dgm:chPref val="3"/>
        </dgm:presLayoutVars>
      </dgm:prSet>
      <dgm:spPr/>
    </dgm:pt>
    <dgm:pt modelId="{53C5ECAC-1658-4CD8-813B-45B87B21704A}" type="pres">
      <dgm:prSet presAssocID="{F9370F23-676B-48B9-B4F4-02991A805B84}" presName="rootConnector" presStyleLbl="node3" presStyleIdx="1" presStyleCnt="4"/>
      <dgm:spPr/>
    </dgm:pt>
    <dgm:pt modelId="{3CB2DD77-1902-4D1D-8CF7-DB13E6D567E2}" type="pres">
      <dgm:prSet presAssocID="{F9370F23-676B-48B9-B4F4-02991A805B84}" presName="hierChild4" presStyleCnt="0"/>
      <dgm:spPr/>
    </dgm:pt>
    <dgm:pt modelId="{9536F8B9-94AA-4717-A5D6-8AFF7FEC211F}" type="pres">
      <dgm:prSet presAssocID="{F9370F23-676B-48B9-B4F4-02991A805B84}" presName="hierChild5" presStyleCnt="0"/>
      <dgm:spPr/>
    </dgm:pt>
    <dgm:pt modelId="{8F83A174-5B69-4B64-A37A-865240CB2964}" type="pres">
      <dgm:prSet presAssocID="{7A807FA4-6454-4EB6-95C1-ABBF36278BC3}" presName="hierChild5" presStyleCnt="0"/>
      <dgm:spPr/>
    </dgm:pt>
    <dgm:pt modelId="{F889C25E-4DA6-45D9-A528-69305F3B1392}" type="pres">
      <dgm:prSet presAssocID="{45F6C5D9-903A-4D2A-AF4E-22090F22D94A}" presName="Name37" presStyleLbl="parChTrans1D2" presStyleIdx="2" presStyleCnt="3"/>
      <dgm:spPr/>
    </dgm:pt>
    <dgm:pt modelId="{652D3A50-0243-441C-A39F-9CBBF13A5842}" type="pres">
      <dgm:prSet presAssocID="{A1F9F541-FEBD-4E5F-866D-AE282FC229E5}" presName="hierRoot2" presStyleCnt="0">
        <dgm:presLayoutVars>
          <dgm:hierBranch val="init"/>
        </dgm:presLayoutVars>
      </dgm:prSet>
      <dgm:spPr/>
    </dgm:pt>
    <dgm:pt modelId="{F8725160-AB88-4F44-BEFA-BE5CEACCB432}" type="pres">
      <dgm:prSet presAssocID="{A1F9F541-FEBD-4E5F-866D-AE282FC229E5}" presName="rootComposite" presStyleCnt="0"/>
      <dgm:spPr/>
    </dgm:pt>
    <dgm:pt modelId="{7C2CA187-BB9C-4E82-96FE-646A5BF96198}" type="pres">
      <dgm:prSet presAssocID="{A1F9F541-FEBD-4E5F-866D-AE282FC229E5}" presName="rootText" presStyleLbl="node2" presStyleIdx="2" presStyleCnt="3" custLinFactNeighborX="72398" custLinFactNeighborY="-22926">
        <dgm:presLayoutVars>
          <dgm:chPref val="3"/>
        </dgm:presLayoutVars>
      </dgm:prSet>
      <dgm:spPr/>
    </dgm:pt>
    <dgm:pt modelId="{31FE57BB-46D7-4D31-9E41-3B2180F96C3A}" type="pres">
      <dgm:prSet presAssocID="{A1F9F541-FEBD-4E5F-866D-AE282FC229E5}" presName="rootConnector" presStyleLbl="node2" presStyleIdx="2" presStyleCnt="3"/>
      <dgm:spPr/>
    </dgm:pt>
    <dgm:pt modelId="{1E142DDE-1BE2-42A4-85DC-F845908B24EC}" type="pres">
      <dgm:prSet presAssocID="{A1F9F541-FEBD-4E5F-866D-AE282FC229E5}" presName="hierChild4" presStyleCnt="0"/>
      <dgm:spPr/>
    </dgm:pt>
    <dgm:pt modelId="{5F025F7F-6292-4509-926C-40E191FF5F83}" type="pres">
      <dgm:prSet presAssocID="{26641D34-6600-4C57-AFF5-03A5B3D90CC9}" presName="Name37" presStyleLbl="parChTrans1D3" presStyleIdx="2" presStyleCnt="4"/>
      <dgm:spPr/>
    </dgm:pt>
    <dgm:pt modelId="{1DACE6B7-D247-4FF7-86BB-8FCC30678E2C}" type="pres">
      <dgm:prSet presAssocID="{6D040016-2387-4A6C-9AB5-98D64D559AA3}" presName="hierRoot2" presStyleCnt="0">
        <dgm:presLayoutVars>
          <dgm:hierBranch val="init"/>
        </dgm:presLayoutVars>
      </dgm:prSet>
      <dgm:spPr/>
    </dgm:pt>
    <dgm:pt modelId="{37E3083E-DE16-4698-91E5-D5240A12CC97}" type="pres">
      <dgm:prSet presAssocID="{6D040016-2387-4A6C-9AB5-98D64D559AA3}" presName="rootComposite" presStyleCnt="0"/>
      <dgm:spPr/>
    </dgm:pt>
    <dgm:pt modelId="{B383AEE4-A49B-4159-9484-2313BA99ECFF}" type="pres">
      <dgm:prSet presAssocID="{6D040016-2387-4A6C-9AB5-98D64D559AA3}" presName="rootText" presStyleLbl="node3" presStyleIdx="2" presStyleCnt="4" custScaleX="100303" custScaleY="90147" custLinFactNeighborX="27217" custLinFactNeighborY="-26192">
        <dgm:presLayoutVars>
          <dgm:chPref val="3"/>
        </dgm:presLayoutVars>
      </dgm:prSet>
      <dgm:spPr/>
    </dgm:pt>
    <dgm:pt modelId="{3033D7C6-6AFA-41F7-B5A9-1988BCB912B0}" type="pres">
      <dgm:prSet presAssocID="{6D040016-2387-4A6C-9AB5-98D64D559AA3}" presName="rootConnector" presStyleLbl="node3" presStyleIdx="2" presStyleCnt="4"/>
      <dgm:spPr/>
    </dgm:pt>
    <dgm:pt modelId="{E8A2EBD2-399B-42B8-B790-684C0E24C440}" type="pres">
      <dgm:prSet presAssocID="{6D040016-2387-4A6C-9AB5-98D64D559AA3}" presName="hierChild4" presStyleCnt="0"/>
      <dgm:spPr/>
    </dgm:pt>
    <dgm:pt modelId="{88EB375F-BBD6-4C89-A129-F459722BF9A8}" type="pres">
      <dgm:prSet presAssocID="{8AF98F3F-74D2-4819-9EEE-ADC29CB1705B}" presName="Name37" presStyleLbl="parChTrans1D4" presStyleIdx="0" presStyleCnt="2"/>
      <dgm:spPr/>
    </dgm:pt>
    <dgm:pt modelId="{D89F2FC8-EC21-42C9-ACF1-762A51BC64A0}" type="pres">
      <dgm:prSet presAssocID="{4305FD97-4C59-4857-9F25-460F276AD96A}" presName="hierRoot2" presStyleCnt="0">
        <dgm:presLayoutVars>
          <dgm:hierBranch val="init"/>
        </dgm:presLayoutVars>
      </dgm:prSet>
      <dgm:spPr/>
    </dgm:pt>
    <dgm:pt modelId="{BEC6C710-87F2-40C3-BFF7-3C054EFB4C6F}" type="pres">
      <dgm:prSet presAssocID="{4305FD97-4C59-4857-9F25-460F276AD96A}" presName="rootComposite" presStyleCnt="0"/>
      <dgm:spPr/>
    </dgm:pt>
    <dgm:pt modelId="{BACA41D6-1667-4DEB-87AB-B9ECC97BBD7E}" type="pres">
      <dgm:prSet presAssocID="{4305FD97-4C59-4857-9F25-460F276AD96A}" presName="rootText" presStyleLbl="node4" presStyleIdx="0" presStyleCnt="2" custScaleX="108255" custLinFactNeighborX="11431" custLinFactNeighborY="-25103">
        <dgm:presLayoutVars>
          <dgm:chPref val="3"/>
        </dgm:presLayoutVars>
      </dgm:prSet>
      <dgm:spPr/>
    </dgm:pt>
    <dgm:pt modelId="{57DBCABD-8995-47C7-95C0-2F1E07F57387}" type="pres">
      <dgm:prSet presAssocID="{4305FD97-4C59-4857-9F25-460F276AD96A}" presName="rootConnector" presStyleLbl="node4" presStyleIdx="0" presStyleCnt="2"/>
      <dgm:spPr/>
    </dgm:pt>
    <dgm:pt modelId="{677EFEE4-787B-4E9B-B6EA-8B330343E2C6}" type="pres">
      <dgm:prSet presAssocID="{4305FD97-4C59-4857-9F25-460F276AD96A}" presName="hierChild4" presStyleCnt="0"/>
      <dgm:spPr/>
    </dgm:pt>
    <dgm:pt modelId="{3D7B5DDA-BED8-4FAB-8250-1EDE4A3E5B14}" type="pres">
      <dgm:prSet presAssocID="{4305FD97-4C59-4857-9F25-460F276AD96A}" presName="hierChild5" presStyleCnt="0"/>
      <dgm:spPr/>
    </dgm:pt>
    <dgm:pt modelId="{FEF6FBA6-9DFC-4CC2-82A8-83AC2CECB1A2}" type="pres">
      <dgm:prSet presAssocID="{6D040016-2387-4A6C-9AB5-98D64D559AA3}" presName="hierChild5" presStyleCnt="0"/>
      <dgm:spPr/>
    </dgm:pt>
    <dgm:pt modelId="{C38E0E86-EBF5-4B9E-8A51-E3BAEABE1F32}" type="pres">
      <dgm:prSet presAssocID="{5746DB12-D8D9-4D60-A995-7232F6828C69}" presName="Name37" presStyleLbl="parChTrans1D3" presStyleIdx="3" presStyleCnt="4"/>
      <dgm:spPr/>
    </dgm:pt>
    <dgm:pt modelId="{21A6FF0F-8106-4D6D-9181-BFB22C415DCB}" type="pres">
      <dgm:prSet presAssocID="{67E1FBC6-3FD7-4717-9640-65ECC1B3C064}" presName="hierRoot2" presStyleCnt="0">
        <dgm:presLayoutVars>
          <dgm:hierBranch val="init"/>
        </dgm:presLayoutVars>
      </dgm:prSet>
      <dgm:spPr/>
    </dgm:pt>
    <dgm:pt modelId="{32F18BAF-C1C5-45C2-82B2-4E7D5B76FBCE}" type="pres">
      <dgm:prSet presAssocID="{67E1FBC6-3FD7-4717-9640-65ECC1B3C064}" presName="rootComposite" presStyleCnt="0"/>
      <dgm:spPr/>
    </dgm:pt>
    <dgm:pt modelId="{251EDFFC-BE0E-4146-B220-8DDF249C711C}" type="pres">
      <dgm:prSet presAssocID="{67E1FBC6-3FD7-4717-9640-65ECC1B3C064}" presName="rootText" presStyleLbl="node3" presStyleIdx="3" presStyleCnt="4" custScaleX="88929" custScaleY="82431" custLinFactNeighborX="28850" custLinFactNeighborY="-25104">
        <dgm:presLayoutVars>
          <dgm:chPref val="3"/>
        </dgm:presLayoutVars>
      </dgm:prSet>
      <dgm:spPr/>
    </dgm:pt>
    <dgm:pt modelId="{83B839F2-7100-479D-B893-503BD7FF6D97}" type="pres">
      <dgm:prSet presAssocID="{67E1FBC6-3FD7-4717-9640-65ECC1B3C064}" presName="rootConnector" presStyleLbl="node3" presStyleIdx="3" presStyleCnt="4"/>
      <dgm:spPr/>
    </dgm:pt>
    <dgm:pt modelId="{3BA6316E-4E13-4621-BFDD-4E6D465EA502}" type="pres">
      <dgm:prSet presAssocID="{67E1FBC6-3FD7-4717-9640-65ECC1B3C064}" presName="hierChild4" presStyleCnt="0"/>
      <dgm:spPr/>
    </dgm:pt>
    <dgm:pt modelId="{3DA69762-66AD-4D7B-9CE7-8F02935CA50F}" type="pres">
      <dgm:prSet presAssocID="{49314A11-0E93-4CE7-9C3B-BEB5987148BE}" presName="Name37" presStyleLbl="parChTrans1D4" presStyleIdx="1" presStyleCnt="2"/>
      <dgm:spPr/>
    </dgm:pt>
    <dgm:pt modelId="{052C51D5-2997-41F6-821F-752A6D9A6FDE}" type="pres">
      <dgm:prSet presAssocID="{C0AD25EC-0F2C-4CAD-A0BE-B015648CBDCC}" presName="hierRoot2" presStyleCnt="0">
        <dgm:presLayoutVars>
          <dgm:hierBranch val="init"/>
        </dgm:presLayoutVars>
      </dgm:prSet>
      <dgm:spPr/>
    </dgm:pt>
    <dgm:pt modelId="{35BBBFB2-F1F1-47C9-A84D-CD958C224774}" type="pres">
      <dgm:prSet presAssocID="{C0AD25EC-0F2C-4CAD-A0BE-B015648CBDCC}" presName="rootComposite" presStyleCnt="0"/>
      <dgm:spPr/>
    </dgm:pt>
    <dgm:pt modelId="{4A188A8C-8093-4ED0-86ED-3B45F1EF9388}" type="pres">
      <dgm:prSet presAssocID="{C0AD25EC-0F2C-4CAD-A0BE-B015648CBDCC}" presName="rootText" presStyleLbl="node4" presStyleIdx="1" presStyleCnt="2" custLinFactNeighborX="238" custLinFactNeighborY="-29457">
        <dgm:presLayoutVars>
          <dgm:chPref val="3"/>
        </dgm:presLayoutVars>
      </dgm:prSet>
      <dgm:spPr/>
    </dgm:pt>
    <dgm:pt modelId="{452D63A2-73DD-4109-8FC9-2A814D9F6E8D}" type="pres">
      <dgm:prSet presAssocID="{C0AD25EC-0F2C-4CAD-A0BE-B015648CBDCC}" presName="rootConnector" presStyleLbl="node4" presStyleIdx="1" presStyleCnt="2"/>
      <dgm:spPr/>
    </dgm:pt>
    <dgm:pt modelId="{80EACDC7-B806-4CC3-BD10-BBEBDD73EBE8}" type="pres">
      <dgm:prSet presAssocID="{C0AD25EC-0F2C-4CAD-A0BE-B015648CBDCC}" presName="hierChild4" presStyleCnt="0"/>
      <dgm:spPr/>
    </dgm:pt>
    <dgm:pt modelId="{B9C7E0B2-0106-4777-ABA8-04E3EF27ABC5}" type="pres">
      <dgm:prSet presAssocID="{C0AD25EC-0F2C-4CAD-A0BE-B015648CBDCC}" presName="hierChild5" presStyleCnt="0"/>
      <dgm:spPr/>
    </dgm:pt>
    <dgm:pt modelId="{7F44D6F2-3A8D-499C-B728-5B70F0216828}" type="pres">
      <dgm:prSet presAssocID="{67E1FBC6-3FD7-4717-9640-65ECC1B3C064}" presName="hierChild5" presStyleCnt="0"/>
      <dgm:spPr/>
    </dgm:pt>
    <dgm:pt modelId="{29625AB9-9A72-40A6-8A90-71A808FC6ACD}" type="pres">
      <dgm:prSet presAssocID="{A1F9F541-FEBD-4E5F-866D-AE282FC229E5}" presName="hierChild5" presStyleCnt="0"/>
      <dgm:spPr/>
    </dgm:pt>
    <dgm:pt modelId="{9D995D37-FE4A-4E6D-8132-DAF8FD563758}" type="pres">
      <dgm:prSet presAssocID="{D5FEA447-298B-4A33-AEC9-8FF8E031DA9D}" presName="hierChild3" presStyleCnt="0"/>
      <dgm:spPr/>
    </dgm:pt>
  </dgm:ptLst>
  <dgm:cxnLst>
    <dgm:cxn modelId="{6564300D-2F3A-4FC3-8C34-C1050C2436EB}" type="presOf" srcId="{7A807FA4-6454-4EB6-95C1-ABBF36278BC3}" destId="{21F689B9-031A-4399-AF21-3F2E40C7A3DD}" srcOrd="0" destOrd="0" presId="urn:microsoft.com/office/officeart/2005/8/layout/orgChart1"/>
    <dgm:cxn modelId="{261B030E-D110-4310-9EA8-CDC18045539A}" type="presOf" srcId="{BA9098B5-6CD8-4A7F-AEEC-864E42A71996}" destId="{19956965-C089-4941-A12A-B0CBBBDF94A9}" srcOrd="0" destOrd="0" presId="urn:microsoft.com/office/officeart/2005/8/layout/orgChart1"/>
    <dgm:cxn modelId="{30D8350F-AEEA-45F9-8D37-82E1A98CA7FA}" type="presOf" srcId="{C0AD25EC-0F2C-4CAD-A0BE-B015648CBDCC}" destId="{452D63A2-73DD-4109-8FC9-2A814D9F6E8D}" srcOrd="1" destOrd="0" presId="urn:microsoft.com/office/officeart/2005/8/layout/orgChart1"/>
    <dgm:cxn modelId="{B53C1510-67B0-4984-98AD-9DF4E3499980}" srcId="{5A501AFD-2ED6-49DB-BA0E-9BED6130768B}" destId="{C3E4ACA0-86AE-4426-9A66-BA6BF20C5922}" srcOrd="0" destOrd="0" parTransId="{A4888DEF-6B76-41F5-A7AA-F2CDF3183BF8}" sibTransId="{7557A51D-F7A2-4A7F-9ADA-C9FFB48D12B1}"/>
    <dgm:cxn modelId="{C0A19520-92D4-4634-BC03-525457FC3063}" type="presOf" srcId="{67E1FBC6-3FD7-4717-9640-65ECC1B3C064}" destId="{251EDFFC-BE0E-4146-B220-8DDF249C711C}" srcOrd="0" destOrd="0" presId="urn:microsoft.com/office/officeart/2005/8/layout/orgChart1"/>
    <dgm:cxn modelId="{FE136C22-5D67-464F-B8AA-73FE3867676B}" type="presOf" srcId="{5746DB12-D8D9-4D60-A995-7232F6828C69}" destId="{C38E0E86-EBF5-4B9E-8A51-E3BAEABE1F32}" srcOrd="0" destOrd="0" presId="urn:microsoft.com/office/officeart/2005/8/layout/orgChart1"/>
    <dgm:cxn modelId="{37052B26-2E7F-4357-8E1A-7EFC07A12833}" type="presOf" srcId="{D5FEA447-298B-4A33-AEC9-8FF8E031DA9D}" destId="{C1552B47-B463-4B43-BEB2-4348EA6ACC51}" srcOrd="1" destOrd="0" presId="urn:microsoft.com/office/officeart/2005/8/layout/orgChart1"/>
    <dgm:cxn modelId="{9D543D2D-97AA-4E5A-8335-09A83FEAA9FB}" type="presOf" srcId="{6D040016-2387-4A6C-9AB5-98D64D559AA3}" destId="{3033D7C6-6AFA-41F7-B5A9-1988BCB912B0}" srcOrd="1" destOrd="0" presId="urn:microsoft.com/office/officeart/2005/8/layout/orgChart1"/>
    <dgm:cxn modelId="{F6B79832-3B45-4278-BCA4-422EAB6519F4}" type="presOf" srcId="{A1F9F541-FEBD-4E5F-866D-AE282FC229E5}" destId="{7C2CA187-BB9C-4E82-96FE-646A5BF96198}" srcOrd="0" destOrd="0" presId="urn:microsoft.com/office/officeart/2005/8/layout/orgChart1"/>
    <dgm:cxn modelId="{11C9213E-E8BB-46F4-A8CE-8C087EA6982B}" srcId="{7A807FA4-6454-4EB6-95C1-ABBF36278BC3}" destId="{F9370F23-676B-48B9-B4F4-02991A805B84}" srcOrd="0" destOrd="0" parTransId="{C784E3B8-7BCE-4508-A194-7DE93B0B113C}" sibTransId="{636654AE-EA6C-49A7-AE5E-D983C7F6DCBC}"/>
    <dgm:cxn modelId="{A7963D5E-099E-44C0-A162-258E4CC31B5E}" type="presOf" srcId="{C3E4ACA0-86AE-4426-9A66-BA6BF20C5922}" destId="{A2F5EF8B-EFBB-4F55-8FCF-630BCBA08B5F}" srcOrd="1" destOrd="0" presId="urn:microsoft.com/office/officeart/2005/8/layout/orgChart1"/>
    <dgm:cxn modelId="{CE586961-F0E4-4909-9203-462078B61CA2}" type="presOf" srcId="{C784E3B8-7BCE-4508-A194-7DE93B0B113C}" destId="{F6A44731-A12E-42C3-85F3-4225B6301CA7}" srcOrd="0" destOrd="0" presId="urn:microsoft.com/office/officeart/2005/8/layout/orgChart1"/>
    <dgm:cxn modelId="{C965DA64-0912-46CD-B519-A1A318B21CD0}" type="presOf" srcId="{F9370F23-676B-48B9-B4F4-02991A805B84}" destId="{9615D357-57D1-4CED-B948-9B4489E1AD40}" srcOrd="0" destOrd="0" presId="urn:microsoft.com/office/officeart/2005/8/layout/orgChart1"/>
    <dgm:cxn modelId="{7BDC1568-2E0A-4A0E-BCC3-191F16BFFEE3}" srcId="{67E1FBC6-3FD7-4717-9640-65ECC1B3C064}" destId="{C0AD25EC-0F2C-4CAD-A0BE-B015648CBDCC}" srcOrd="0" destOrd="0" parTransId="{49314A11-0E93-4CE7-9C3B-BEB5987148BE}" sibTransId="{22834F1A-2094-4FF8-9061-02DF94CD6743}"/>
    <dgm:cxn modelId="{443EB269-A6C3-4F2C-8F09-BFF430C0BB57}" type="presOf" srcId="{6D040016-2387-4A6C-9AB5-98D64D559AA3}" destId="{B383AEE4-A49B-4159-9484-2313BA99ECFF}" srcOrd="0" destOrd="0" presId="urn:microsoft.com/office/officeart/2005/8/layout/orgChart1"/>
    <dgm:cxn modelId="{809A516E-53BA-46E4-9402-5C0456DD26E6}" srcId="{20CBB5AD-F0FA-4417-BFB6-CF98487E331F}" destId="{D5FEA447-298B-4A33-AEC9-8FF8E031DA9D}" srcOrd="0" destOrd="0" parTransId="{F59AAB82-AC82-40F2-A0C5-F4DBA2D02466}" sibTransId="{A958B9C6-8118-4A14-8BA4-1136B0CF83E9}"/>
    <dgm:cxn modelId="{F675786F-D0F6-4C85-B26B-645628E12E91}" srcId="{D5FEA447-298B-4A33-AEC9-8FF8E031DA9D}" destId="{5A501AFD-2ED6-49DB-BA0E-9BED6130768B}" srcOrd="0" destOrd="0" parTransId="{BA9098B5-6CD8-4A7F-AEEC-864E42A71996}" sibTransId="{D77A9F58-2047-4875-A8F9-F2F7EE005839}"/>
    <dgm:cxn modelId="{8DCFE550-2415-4832-B21D-7F9F82C5DB9D}" type="presOf" srcId="{C0AD25EC-0F2C-4CAD-A0BE-B015648CBDCC}" destId="{4A188A8C-8093-4ED0-86ED-3B45F1EF9388}" srcOrd="0" destOrd="0" presId="urn:microsoft.com/office/officeart/2005/8/layout/orgChart1"/>
    <dgm:cxn modelId="{826EC571-3EB5-4514-8347-5DAB31C446E5}" type="presOf" srcId="{F9370F23-676B-48B9-B4F4-02991A805B84}" destId="{53C5ECAC-1658-4CD8-813B-45B87B21704A}" srcOrd="1" destOrd="0" presId="urn:microsoft.com/office/officeart/2005/8/layout/orgChart1"/>
    <dgm:cxn modelId="{8E94A456-20AF-4D72-A71B-98CFDB471B5F}" type="presOf" srcId="{49314A11-0E93-4CE7-9C3B-BEB5987148BE}" destId="{3DA69762-66AD-4D7B-9CE7-8F02935CA50F}" srcOrd="0" destOrd="0" presId="urn:microsoft.com/office/officeart/2005/8/layout/orgChart1"/>
    <dgm:cxn modelId="{00D67658-E413-4AAD-8BB5-550E68A6E18C}" type="presOf" srcId="{7A807FA4-6454-4EB6-95C1-ABBF36278BC3}" destId="{33824244-8492-4DDC-9D30-BBDBBD39D4F5}" srcOrd="1" destOrd="0" presId="urn:microsoft.com/office/officeart/2005/8/layout/orgChart1"/>
    <dgm:cxn modelId="{26C88759-9B9C-46ED-9ECB-C5EEC0DC5AE4}" srcId="{A1F9F541-FEBD-4E5F-866D-AE282FC229E5}" destId="{6D040016-2387-4A6C-9AB5-98D64D559AA3}" srcOrd="0" destOrd="0" parTransId="{26641D34-6600-4C57-AFF5-03A5B3D90CC9}" sibTransId="{187CEA38-3192-488A-8DB2-2F1AD5A59CB4}"/>
    <dgm:cxn modelId="{9E6E667C-E8FD-4C28-870D-5857F143D27F}" type="presOf" srcId="{C3E4ACA0-86AE-4426-9A66-BA6BF20C5922}" destId="{0FB54D2F-CB9B-431B-8980-33FF276B4AF9}" srcOrd="0" destOrd="0" presId="urn:microsoft.com/office/officeart/2005/8/layout/orgChart1"/>
    <dgm:cxn modelId="{143F0795-FAC3-425E-AD24-6DF6FB5D3944}" type="presOf" srcId="{5A501AFD-2ED6-49DB-BA0E-9BED6130768B}" destId="{FE5EF29A-0D63-476A-A953-0AA8471BE98E}" srcOrd="0" destOrd="0" presId="urn:microsoft.com/office/officeart/2005/8/layout/orgChart1"/>
    <dgm:cxn modelId="{1F8E4396-28AF-432E-A16B-8774AA10086F}" srcId="{D5FEA447-298B-4A33-AEC9-8FF8E031DA9D}" destId="{A1F9F541-FEBD-4E5F-866D-AE282FC229E5}" srcOrd="2" destOrd="0" parTransId="{45F6C5D9-903A-4D2A-AF4E-22090F22D94A}" sibTransId="{34AA9F7E-0C61-432B-B94A-4E7DFF743BED}"/>
    <dgm:cxn modelId="{CA1C80A2-5DD5-450F-8496-1C9980FF360B}" type="presOf" srcId="{67E1FBC6-3FD7-4717-9640-65ECC1B3C064}" destId="{83B839F2-7100-479D-B893-503BD7FF6D97}" srcOrd="1" destOrd="0" presId="urn:microsoft.com/office/officeart/2005/8/layout/orgChart1"/>
    <dgm:cxn modelId="{BDF88CA2-7C53-466A-B732-DB216870B759}" type="presOf" srcId="{2C7D885A-F515-4F9E-A22A-28974D9AFE63}" destId="{16445DA3-2CF8-4378-87D7-9586AC0BEE53}" srcOrd="0" destOrd="0" presId="urn:microsoft.com/office/officeart/2005/8/layout/orgChart1"/>
    <dgm:cxn modelId="{DA4307A9-14F2-4FFF-BCA7-BD15CF325FD8}" type="presOf" srcId="{8AF98F3F-74D2-4819-9EEE-ADC29CB1705B}" destId="{88EB375F-BBD6-4C89-A129-F459722BF9A8}" srcOrd="0" destOrd="0" presId="urn:microsoft.com/office/officeart/2005/8/layout/orgChart1"/>
    <dgm:cxn modelId="{BD3851B4-FB5E-435E-8392-3033BB5C7EC2}" type="presOf" srcId="{A1F9F541-FEBD-4E5F-866D-AE282FC229E5}" destId="{31FE57BB-46D7-4D31-9E41-3B2180F96C3A}" srcOrd="1" destOrd="0" presId="urn:microsoft.com/office/officeart/2005/8/layout/orgChart1"/>
    <dgm:cxn modelId="{CC2736BB-FE8A-4E33-838C-6F7BF7520914}" srcId="{D5FEA447-298B-4A33-AEC9-8FF8E031DA9D}" destId="{7A807FA4-6454-4EB6-95C1-ABBF36278BC3}" srcOrd="1" destOrd="0" parTransId="{2C7D885A-F515-4F9E-A22A-28974D9AFE63}" sibTransId="{CBC72765-B278-49C8-B02E-1106BA8E58FD}"/>
    <dgm:cxn modelId="{14A881C2-A242-45EE-BC55-36D3F3727D88}" type="presOf" srcId="{4305FD97-4C59-4857-9F25-460F276AD96A}" destId="{57DBCABD-8995-47C7-95C0-2F1E07F57387}" srcOrd="1" destOrd="0" presId="urn:microsoft.com/office/officeart/2005/8/layout/orgChart1"/>
    <dgm:cxn modelId="{8C2A85C6-4EDD-4C59-B42A-C859ACBA509F}" type="presOf" srcId="{45F6C5D9-903A-4D2A-AF4E-22090F22D94A}" destId="{F889C25E-4DA6-45D9-A528-69305F3B1392}" srcOrd="0" destOrd="0" presId="urn:microsoft.com/office/officeart/2005/8/layout/orgChart1"/>
    <dgm:cxn modelId="{DAF8DCC7-7D03-45D1-ADBE-71D5B87105A3}" type="presOf" srcId="{4305FD97-4C59-4857-9F25-460F276AD96A}" destId="{BACA41D6-1667-4DEB-87AB-B9ECC97BBD7E}" srcOrd="0" destOrd="0" presId="urn:microsoft.com/office/officeart/2005/8/layout/orgChart1"/>
    <dgm:cxn modelId="{E57EC0CE-2544-497F-896E-0533C683904D}" type="presOf" srcId="{A4888DEF-6B76-41F5-A7AA-F2CDF3183BF8}" destId="{AE7D07A7-248E-44B5-8595-194F2ED983E1}" srcOrd="0" destOrd="0" presId="urn:microsoft.com/office/officeart/2005/8/layout/orgChart1"/>
    <dgm:cxn modelId="{33873ED2-B4C2-4234-B692-54A5362C01E2}" srcId="{6D040016-2387-4A6C-9AB5-98D64D559AA3}" destId="{4305FD97-4C59-4857-9F25-460F276AD96A}" srcOrd="0" destOrd="0" parTransId="{8AF98F3F-74D2-4819-9EEE-ADC29CB1705B}" sibTransId="{0055E524-78C5-47FA-8347-E432B0A1F09E}"/>
    <dgm:cxn modelId="{B38718DA-C2C2-4D38-8173-C584885175B3}" type="presOf" srcId="{20CBB5AD-F0FA-4417-BFB6-CF98487E331F}" destId="{96FA5C2C-73BA-4314-8E8F-0097E80D9879}" srcOrd="0" destOrd="0" presId="urn:microsoft.com/office/officeart/2005/8/layout/orgChart1"/>
    <dgm:cxn modelId="{23E793E1-82AD-448A-B309-E1C51C1D95CD}" srcId="{A1F9F541-FEBD-4E5F-866D-AE282FC229E5}" destId="{67E1FBC6-3FD7-4717-9640-65ECC1B3C064}" srcOrd="1" destOrd="0" parTransId="{5746DB12-D8D9-4D60-A995-7232F6828C69}" sibTransId="{2FAAEC0F-91C0-44D7-AB3E-BEC1650D32C8}"/>
    <dgm:cxn modelId="{4CA83AE8-7173-4230-909F-83C88288C007}" type="presOf" srcId="{D5FEA447-298B-4A33-AEC9-8FF8E031DA9D}" destId="{EB6E3FEE-83D1-4F7F-AA9F-C49949579090}" srcOrd="0" destOrd="0" presId="urn:microsoft.com/office/officeart/2005/8/layout/orgChart1"/>
    <dgm:cxn modelId="{6EBE10EC-351F-4D41-9FDE-EED07955316D}" type="presOf" srcId="{26641D34-6600-4C57-AFF5-03A5B3D90CC9}" destId="{5F025F7F-6292-4509-926C-40E191FF5F83}" srcOrd="0" destOrd="0" presId="urn:microsoft.com/office/officeart/2005/8/layout/orgChart1"/>
    <dgm:cxn modelId="{071823FE-058D-4157-A301-85A38AB7C526}" type="presOf" srcId="{5A501AFD-2ED6-49DB-BA0E-9BED6130768B}" destId="{63C95858-3777-4E6E-BC4D-AA92E01E7E15}" srcOrd="1" destOrd="0" presId="urn:microsoft.com/office/officeart/2005/8/layout/orgChart1"/>
    <dgm:cxn modelId="{8569B744-79EE-494D-9E79-C3AE5A65C4C8}" type="presParOf" srcId="{96FA5C2C-73BA-4314-8E8F-0097E80D9879}" destId="{316832C1-F546-40B2-882B-6CCABBC83877}" srcOrd="0" destOrd="0" presId="urn:microsoft.com/office/officeart/2005/8/layout/orgChart1"/>
    <dgm:cxn modelId="{3BC1CE57-EA61-44A7-829F-F50F972DF0EA}" type="presParOf" srcId="{316832C1-F546-40B2-882B-6CCABBC83877}" destId="{49DA762D-303F-41DF-AF0A-5C7D1F4B87C1}" srcOrd="0" destOrd="0" presId="urn:microsoft.com/office/officeart/2005/8/layout/orgChart1"/>
    <dgm:cxn modelId="{92E02D8B-50A3-442C-BE66-45C0F2F21378}" type="presParOf" srcId="{49DA762D-303F-41DF-AF0A-5C7D1F4B87C1}" destId="{EB6E3FEE-83D1-4F7F-AA9F-C49949579090}" srcOrd="0" destOrd="0" presId="urn:microsoft.com/office/officeart/2005/8/layout/orgChart1"/>
    <dgm:cxn modelId="{61669C43-13D4-415A-819F-E68DCB15E048}" type="presParOf" srcId="{49DA762D-303F-41DF-AF0A-5C7D1F4B87C1}" destId="{C1552B47-B463-4B43-BEB2-4348EA6ACC51}" srcOrd="1" destOrd="0" presId="urn:microsoft.com/office/officeart/2005/8/layout/orgChart1"/>
    <dgm:cxn modelId="{3002A566-CFF1-4C79-944E-606756167F5B}" type="presParOf" srcId="{316832C1-F546-40B2-882B-6CCABBC83877}" destId="{DAC8EF72-8433-46B6-92A7-16795EB93DBF}" srcOrd="1" destOrd="0" presId="urn:microsoft.com/office/officeart/2005/8/layout/orgChart1"/>
    <dgm:cxn modelId="{B70DC4B0-EB03-425F-AB96-CC2D1BDC39D7}" type="presParOf" srcId="{DAC8EF72-8433-46B6-92A7-16795EB93DBF}" destId="{19956965-C089-4941-A12A-B0CBBBDF94A9}" srcOrd="0" destOrd="0" presId="urn:microsoft.com/office/officeart/2005/8/layout/orgChart1"/>
    <dgm:cxn modelId="{CE5118E1-EB91-415D-9924-F32AE05CA05E}" type="presParOf" srcId="{DAC8EF72-8433-46B6-92A7-16795EB93DBF}" destId="{02856E37-9747-4FD2-8D10-789B5CA685AD}" srcOrd="1" destOrd="0" presId="urn:microsoft.com/office/officeart/2005/8/layout/orgChart1"/>
    <dgm:cxn modelId="{FCB84B35-B158-4B35-9A1E-8ACB7978D3D4}" type="presParOf" srcId="{02856E37-9747-4FD2-8D10-789B5CA685AD}" destId="{3338358F-FCEC-4669-91A1-0358C2301155}" srcOrd="0" destOrd="0" presId="urn:microsoft.com/office/officeart/2005/8/layout/orgChart1"/>
    <dgm:cxn modelId="{E2471D06-38D6-466E-A60A-37DBCAC855D0}" type="presParOf" srcId="{3338358F-FCEC-4669-91A1-0358C2301155}" destId="{FE5EF29A-0D63-476A-A953-0AA8471BE98E}" srcOrd="0" destOrd="0" presId="urn:microsoft.com/office/officeart/2005/8/layout/orgChart1"/>
    <dgm:cxn modelId="{1093EA65-0EBB-4595-B9C4-04FB58A62698}" type="presParOf" srcId="{3338358F-FCEC-4669-91A1-0358C2301155}" destId="{63C95858-3777-4E6E-BC4D-AA92E01E7E15}" srcOrd="1" destOrd="0" presId="urn:microsoft.com/office/officeart/2005/8/layout/orgChart1"/>
    <dgm:cxn modelId="{295A4873-423B-44B9-B7E4-B7C5D39F08AF}" type="presParOf" srcId="{02856E37-9747-4FD2-8D10-789B5CA685AD}" destId="{0EB029AA-619F-43C9-939B-BD5B2AA600D3}" srcOrd="1" destOrd="0" presId="urn:microsoft.com/office/officeart/2005/8/layout/orgChart1"/>
    <dgm:cxn modelId="{708CFC08-26FE-4221-A27B-3FC745608236}" type="presParOf" srcId="{0EB029AA-619F-43C9-939B-BD5B2AA600D3}" destId="{AE7D07A7-248E-44B5-8595-194F2ED983E1}" srcOrd="0" destOrd="0" presId="urn:microsoft.com/office/officeart/2005/8/layout/orgChart1"/>
    <dgm:cxn modelId="{4A9ED69F-9102-4BD6-A837-4EB0E25E7EFE}" type="presParOf" srcId="{0EB029AA-619F-43C9-939B-BD5B2AA600D3}" destId="{A151191B-7871-4742-B92E-3AFC9A2B29EC}" srcOrd="1" destOrd="0" presId="urn:microsoft.com/office/officeart/2005/8/layout/orgChart1"/>
    <dgm:cxn modelId="{6F9D8CB4-89CE-4900-B863-95692577DE10}" type="presParOf" srcId="{A151191B-7871-4742-B92E-3AFC9A2B29EC}" destId="{D3C5845C-B78E-4DBD-8047-66349B210024}" srcOrd="0" destOrd="0" presId="urn:microsoft.com/office/officeart/2005/8/layout/orgChart1"/>
    <dgm:cxn modelId="{1C745FD6-0CB1-4610-9C64-95FBBA71C506}" type="presParOf" srcId="{D3C5845C-B78E-4DBD-8047-66349B210024}" destId="{0FB54D2F-CB9B-431B-8980-33FF276B4AF9}" srcOrd="0" destOrd="0" presId="urn:microsoft.com/office/officeart/2005/8/layout/orgChart1"/>
    <dgm:cxn modelId="{7AED4CAA-ED2C-49D5-A168-4FEED73CDC16}" type="presParOf" srcId="{D3C5845C-B78E-4DBD-8047-66349B210024}" destId="{A2F5EF8B-EFBB-4F55-8FCF-630BCBA08B5F}" srcOrd="1" destOrd="0" presId="urn:microsoft.com/office/officeart/2005/8/layout/orgChart1"/>
    <dgm:cxn modelId="{B8C7E94A-D059-49F7-98FD-86D2003D43A7}" type="presParOf" srcId="{A151191B-7871-4742-B92E-3AFC9A2B29EC}" destId="{72B5098D-33B9-4656-B921-1A1065EA6686}" srcOrd="1" destOrd="0" presId="urn:microsoft.com/office/officeart/2005/8/layout/orgChart1"/>
    <dgm:cxn modelId="{2A9BA901-C5B4-49E3-853C-271346A05183}" type="presParOf" srcId="{A151191B-7871-4742-B92E-3AFC9A2B29EC}" destId="{7F5C6E07-6CAA-4784-961D-6ABB7137DCF2}" srcOrd="2" destOrd="0" presId="urn:microsoft.com/office/officeart/2005/8/layout/orgChart1"/>
    <dgm:cxn modelId="{88D14064-959D-4100-80B0-C4FC46311207}" type="presParOf" srcId="{02856E37-9747-4FD2-8D10-789B5CA685AD}" destId="{1D7A536B-7B22-4EEB-8E53-0C96B1FAE05A}" srcOrd="2" destOrd="0" presId="urn:microsoft.com/office/officeart/2005/8/layout/orgChart1"/>
    <dgm:cxn modelId="{EF8100CE-DBCA-4BB0-A425-1EB541C0E87C}" type="presParOf" srcId="{DAC8EF72-8433-46B6-92A7-16795EB93DBF}" destId="{16445DA3-2CF8-4378-87D7-9586AC0BEE53}" srcOrd="2" destOrd="0" presId="urn:microsoft.com/office/officeart/2005/8/layout/orgChart1"/>
    <dgm:cxn modelId="{BAE93151-F464-401E-8D84-BAB4AA972F11}" type="presParOf" srcId="{DAC8EF72-8433-46B6-92A7-16795EB93DBF}" destId="{99084E06-867A-4B0B-92B1-E6C6BD27E957}" srcOrd="3" destOrd="0" presId="urn:microsoft.com/office/officeart/2005/8/layout/orgChart1"/>
    <dgm:cxn modelId="{29D7847C-40BB-4F27-A332-61BAED7843B9}" type="presParOf" srcId="{99084E06-867A-4B0B-92B1-E6C6BD27E957}" destId="{EFAEEDB4-37A8-43BE-A6CA-1DC0B3825134}" srcOrd="0" destOrd="0" presId="urn:microsoft.com/office/officeart/2005/8/layout/orgChart1"/>
    <dgm:cxn modelId="{D77C9262-A568-414C-9E8D-C81BACA08242}" type="presParOf" srcId="{EFAEEDB4-37A8-43BE-A6CA-1DC0B3825134}" destId="{21F689B9-031A-4399-AF21-3F2E40C7A3DD}" srcOrd="0" destOrd="0" presId="urn:microsoft.com/office/officeart/2005/8/layout/orgChart1"/>
    <dgm:cxn modelId="{B32337A7-63F4-4349-84A3-DF301C5113F3}" type="presParOf" srcId="{EFAEEDB4-37A8-43BE-A6CA-1DC0B3825134}" destId="{33824244-8492-4DDC-9D30-BBDBBD39D4F5}" srcOrd="1" destOrd="0" presId="urn:microsoft.com/office/officeart/2005/8/layout/orgChart1"/>
    <dgm:cxn modelId="{2C9D063E-0E85-4E80-A20B-962055710ADF}" type="presParOf" srcId="{99084E06-867A-4B0B-92B1-E6C6BD27E957}" destId="{4C559FA7-2E99-4CB2-A870-A459C261ED70}" srcOrd="1" destOrd="0" presId="urn:microsoft.com/office/officeart/2005/8/layout/orgChart1"/>
    <dgm:cxn modelId="{7C2FE4D9-A0C2-407C-A845-2C0EBAF960FF}" type="presParOf" srcId="{4C559FA7-2E99-4CB2-A870-A459C261ED70}" destId="{F6A44731-A12E-42C3-85F3-4225B6301CA7}" srcOrd="0" destOrd="0" presId="urn:microsoft.com/office/officeart/2005/8/layout/orgChart1"/>
    <dgm:cxn modelId="{70E6E43B-44CA-4D65-A3F8-4079C9559737}" type="presParOf" srcId="{4C559FA7-2E99-4CB2-A870-A459C261ED70}" destId="{BD4F4EB6-3735-41B5-B9AD-23F99616E272}" srcOrd="1" destOrd="0" presId="urn:microsoft.com/office/officeart/2005/8/layout/orgChart1"/>
    <dgm:cxn modelId="{B0EC16F5-8018-4448-BB19-BBD6C3027592}" type="presParOf" srcId="{BD4F4EB6-3735-41B5-B9AD-23F99616E272}" destId="{595E640C-38A1-49E8-A3DC-E6A691FC03C4}" srcOrd="0" destOrd="0" presId="urn:microsoft.com/office/officeart/2005/8/layout/orgChart1"/>
    <dgm:cxn modelId="{0009CC18-D0D9-4ECE-8C08-5495DE0CC1AE}" type="presParOf" srcId="{595E640C-38A1-49E8-A3DC-E6A691FC03C4}" destId="{9615D357-57D1-4CED-B948-9B4489E1AD40}" srcOrd="0" destOrd="0" presId="urn:microsoft.com/office/officeart/2005/8/layout/orgChart1"/>
    <dgm:cxn modelId="{DF9C39D4-DA4F-4733-A6DD-55AA646DA773}" type="presParOf" srcId="{595E640C-38A1-49E8-A3DC-E6A691FC03C4}" destId="{53C5ECAC-1658-4CD8-813B-45B87B21704A}" srcOrd="1" destOrd="0" presId="urn:microsoft.com/office/officeart/2005/8/layout/orgChart1"/>
    <dgm:cxn modelId="{1B555009-9EA2-4711-B96B-B55D6C256757}" type="presParOf" srcId="{BD4F4EB6-3735-41B5-B9AD-23F99616E272}" destId="{3CB2DD77-1902-4D1D-8CF7-DB13E6D567E2}" srcOrd="1" destOrd="0" presId="urn:microsoft.com/office/officeart/2005/8/layout/orgChart1"/>
    <dgm:cxn modelId="{EDD8A9A3-A503-4C5E-900C-4A1E99CC8A59}" type="presParOf" srcId="{BD4F4EB6-3735-41B5-B9AD-23F99616E272}" destId="{9536F8B9-94AA-4717-A5D6-8AFF7FEC211F}" srcOrd="2" destOrd="0" presId="urn:microsoft.com/office/officeart/2005/8/layout/orgChart1"/>
    <dgm:cxn modelId="{C0ABB471-BEF2-4880-84F6-D97F3D7F05D4}" type="presParOf" srcId="{99084E06-867A-4B0B-92B1-E6C6BD27E957}" destId="{8F83A174-5B69-4B64-A37A-865240CB2964}" srcOrd="2" destOrd="0" presId="urn:microsoft.com/office/officeart/2005/8/layout/orgChart1"/>
    <dgm:cxn modelId="{95C96641-FBA1-49F0-BB76-4B7820F7A7E5}" type="presParOf" srcId="{DAC8EF72-8433-46B6-92A7-16795EB93DBF}" destId="{F889C25E-4DA6-45D9-A528-69305F3B1392}" srcOrd="4" destOrd="0" presId="urn:microsoft.com/office/officeart/2005/8/layout/orgChart1"/>
    <dgm:cxn modelId="{F2B92976-4CDC-4B46-B667-185EBDF33201}" type="presParOf" srcId="{DAC8EF72-8433-46B6-92A7-16795EB93DBF}" destId="{652D3A50-0243-441C-A39F-9CBBF13A5842}" srcOrd="5" destOrd="0" presId="urn:microsoft.com/office/officeart/2005/8/layout/orgChart1"/>
    <dgm:cxn modelId="{F8A7A01E-33C1-4305-80E6-C8268EE9ADDB}" type="presParOf" srcId="{652D3A50-0243-441C-A39F-9CBBF13A5842}" destId="{F8725160-AB88-4F44-BEFA-BE5CEACCB432}" srcOrd="0" destOrd="0" presId="urn:microsoft.com/office/officeart/2005/8/layout/orgChart1"/>
    <dgm:cxn modelId="{2C7606FD-9514-46BD-9D68-4B717BD781CE}" type="presParOf" srcId="{F8725160-AB88-4F44-BEFA-BE5CEACCB432}" destId="{7C2CA187-BB9C-4E82-96FE-646A5BF96198}" srcOrd="0" destOrd="0" presId="urn:microsoft.com/office/officeart/2005/8/layout/orgChart1"/>
    <dgm:cxn modelId="{59687804-8B34-4BD9-B3F1-2DDEBE687143}" type="presParOf" srcId="{F8725160-AB88-4F44-BEFA-BE5CEACCB432}" destId="{31FE57BB-46D7-4D31-9E41-3B2180F96C3A}" srcOrd="1" destOrd="0" presId="urn:microsoft.com/office/officeart/2005/8/layout/orgChart1"/>
    <dgm:cxn modelId="{54EC6A1C-6728-42E1-893B-913CB9BD6F75}" type="presParOf" srcId="{652D3A50-0243-441C-A39F-9CBBF13A5842}" destId="{1E142DDE-1BE2-42A4-85DC-F845908B24EC}" srcOrd="1" destOrd="0" presId="urn:microsoft.com/office/officeart/2005/8/layout/orgChart1"/>
    <dgm:cxn modelId="{41E682EA-1315-402D-878F-A478201EF4FB}" type="presParOf" srcId="{1E142DDE-1BE2-42A4-85DC-F845908B24EC}" destId="{5F025F7F-6292-4509-926C-40E191FF5F83}" srcOrd="0" destOrd="0" presId="urn:microsoft.com/office/officeart/2005/8/layout/orgChart1"/>
    <dgm:cxn modelId="{82B3B2E1-7B28-471C-9191-ABAFE977940A}" type="presParOf" srcId="{1E142DDE-1BE2-42A4-85DC-F845908B24EC}" destId="{1DACE6B7-D247-4FF7-86BB-8FCC30678E2C}" srcOrd="1" destOrd="0" presId="urn:microsoft.com/office/officeart/2005/8/layout/orgChart1"/>
    <dgm:cxn modelId="{3F2343E9-F05B-46BA-AB30-3E55D1C22E15}" type="presParOf" srcId="{1DACE6B7-D247-4FF7-86BB-8FCC30678E2C}" destId="{37E3083E-DE16-4698-91E5-D5240A12CC97}" srcOrd="0" destOrd="0" presId="urn:microsoft.com/office/officeart/2005/8/layout/orgChart1"/>
    <dgm:cxn modelId="{E994FDB8-2BCF-4F0C-ADBF-D3B0C7B4CA4F}" type="presParOf" srcId="{37E3083E-DE16-4698-91E5-D5240A12CC97}" destId="{B383AEE4-A49B-4159-9484-2313BA99ECFF}" srcOrd="0" destOrd="0" presId="urn:microsoft.com/office/officeart/2005/8/layout/orgChart1"/>
    <dgm:cxn modelId="{4AE1586E-1E04-4FBA-A4CE-796A971847CA}" type="presParOf" srcId="{37E3083E-DE16-4698-91E5-D5240A12CC97}" destId="{3033D7C6-6AFA-41F7-B5A9-1988BCB912B0}" srcOrd="1" destOrd="0" presId="urn:microsoft.com/office/officeart/2005/8/layout/orgChart1"/>
    <dgm:cxn modelId="{B63893A1-9763-4650-BEFB-D4A313CDCB17}" type="presParOf" srcId="{1DACE6B7-D247-4FF7-86BB-8FCC30678E2C}" destId="{E8A2EBD2-399B-42B8-B790-684C0E24C440}" srcOrd="1" destOrd="0" presId="urn:microsoft.com/office/officeart/2005/8/layout/orgChart1"/>
    <dgm:cxn modelId="{DDBD148F-D904-4C62-97A9-4B992BFCA6A8}" type="presParOf" srcId="{E8A2EBD2-399B-42B8-B790-684C0E24C440}" destId="{88EB375F-BBD6-4C89-A129-F459722BF9A8}" srcOrd="0" destOrd="0" presId="urn:microsoft.com/office/officeart/2005/8/layout/orgChart1"/>
    <dgm:cxn modelId="{9B0E147A-8056-47C4-9989-C883DEFB131C}" type="presParOf" srcId="{E8A2EBD2-399B-42B8-B790-684C0E24C440}" destId="{D89F2FC8-EC21-42C9-ACF1-762A51BC64A0}" srcOrd="1" destOrd="0" presId="urn:microsoft.com/office/officeart/2005/8/layout/orgChart1"/>
    <dgm:cxn modelId="{53714277-B705-41DC-94CA-28CFD5B69D3F}" type="presParOf" srcId="{D89F2FC8-EC21-42C9-ACF1-762A51BC64A0}" destId="{BEC6C710-87F2-40C3-BFF7-3C054EFB4C6F}" srcOrd="0" destOrd="0" presId="urn:microsoft.com/office/officeart/2005/8/layout/orgChart1"/>
    <dgm:cxn modelId="{FCF5D0BE-CB69-4CF0-B9A0-CC9519680A9F}" type="presParOf" srcId="{BEC6C710-87F2-40C3-BFF7-3C054EFB4C6F}" destId="{BACA41D6-1667-4DEB-87AB-B9ECC97BBD7E}" srcOrd="0" destOrd="0" presId="urn:microsoft.com/office/officeart/2005/8/layout/orgChart1"/>
    <dgm:cxn modelId="{C1034FC8-F600-4CF0-A8A9-BBCE0BD11A84}" type="presParOf" srcId="{BEC6C710-87F2-40C3-BFF7-3C054EFB4C6F}" destId="{57DBCABD-8995-47C7-95C0-2F1E07F57387}" srcOrd="1" destOrd="0" presId="urn:microsoft.com/office/officeart/2005/8/layout/orgChart1"/>
    <dgm:cxn modelId="{AD6B120E-F224-421B-8854-0F59B550F160}" type="presParOf" srcId="{D89F2FC8-EC21-42C9-ACF1-762A51BC64A0}" destId="{677EFEE4-787B-4E9B-B6EA-8B330343E2C6}" srcOrd="1" destOrd="0" presId="urn:microsoft.com/office/officeart/2005/8/layout/orgChart1"/>
    <dgm:cxn modelId="{712F6366-DC2A-4E51-B89E-4ACFBD15CDBD}" type="presParOf" srcId="{D89F2FC8-EC21-42C9-ACF1-762A51BC64A0}" destId="{3D7B5DDA-BED8-4FAB-8250-1EDE4A3E5B14}" srcOrd="2" destOrd="0" presId="urn:microsoft.com/office/officeart/2005/8/layout/orgChart1"/>
    <dgm:cxn modelId="{BA5AB93B-90C2-45DB-B972-5095E1C0AE5B}" type="presParOf" srcId="{1DACE6B7-D247-4FF7-86BB-8FCC30678E2C}" destId="{FEF6FBA6-9DFC-4CC2-82A8-83AC2CECB1A2}" srcOrd="2" destOrd="0" presId="urn:microsoft.com/office/officeart/2005/8/layout/orgChart1"/>
    <dgm:cxn modelId="{A1A04F71-3E90-49CF-867E-263C3F4FA4B5}" type="presParOf" srcId="{1E142DDE-1BE2-42A4-85DC-F845908B24EC}" destId="{C38E0E86-EBF5-4B9E-8A51-E3BAEABE1F32}" srcOrd="2" destOrd="0" presId="urn:microsoft.com/office/officeart/2005/8/layout/orgChart1"/>
    <dgm:cxn modelId="{03146EE3-CCD2-4C1C-806A-9A534BB7292B}" type="presParOf" srcId="{1E142DDE-1BE2-42A4-85DC-F845908B24EC}" destId="{21A6FF0F-8106-4D6D-9181-BFB22C415DCB}" srcOrd="3" destOrd="0" presId="urn:microsoft.com/office/officeart/2005/8/layout/orgChart1"/>
    <dgm:cxn modelId="{87BFE7E3-57BF-4C25-8E5F-AEC4359BF9E6}" type="presParOf" srcId="{21A6FF0F-8106-4D6D-9181-BFB22C415DCB}" destId="{32F18BAF-C1C5-45C2-82B2-4E7D5B76FBCE}" srcOrd="0" destOrd="0" presId="urn:microsoft.com/office/officeart/2005/8/layout/orgChart1"/>
    <dgm:cxn modelId="{443618DA-D9D6-41A6-B31C-8FF1677F7B3E}" type="presParOf" srcId="{32F18BAF-C1C5-45C2-82B2-4E7D5B76FBCE}" destId="{251EDFFC-BE0E-4146-B220-8DDF249C711C}" srcOrd="0" destOrd="0" presId="urn:microsoft.com/office/officeart/2005/8/layout/orgChart1"/>
    <dgm:cxn modelId="{5DAF8A25-124B-40E4-A02A-5604D5AEBFCC}" type="presParOf" srcId="{32F18BAF-C1C5-45C2-82B2-4E7D5B76FBCE}" destId="{83B839F2-7100-479D-B893-503BD7FF6D97}" srcOrd="1" destOrd="0" presId="urn:microsoft.com/office/officeart/2005/8/layout/orgChart1"/>
    <dgm:cxn modelId="{CB61F740-54CB-44BE-B781-3FF7A2BC01D0}" type="presParOf" srcId="{21A6FF0F-8106-4D6D-9181-BFB22C415DCB}" destId="{3BA6316E-4E13-4621-BFDD-4E6D465EA502}" srcOrd="1" destOrd="0" presId="urn:microsoft.com/office/officeart/2005/8/layout/orgChart1"/>
    <dgm:cxn modelId="{0284662E-9B7C-42A0-B4CD-A4B2F8181C7F}" type="presParOf" srcId="{3BA6316E-4E13-4621-BFDD-4E6D465EA502}" destId="{3DA69762-66AD-4D7B-9CE7-8F02935CA50F}" srcOrd="0" destOrd="0" presId="urn:microsoft.com/office/officeart/2005/8/layout/orgChart1"/>
    <dgm:cxn modelId="{2E585065-570D-4311-A62B-89CBD3F72C56}" type="presParOf" srcId="{3BA6316E-4E13-4621-BFDD-4E6D465EA502}" destId="{052C51D5-2997-41F6-821F-752A6D9A6FDE}" srcOrd="1" destOrd="0" presId="urn:microsoft.com/office/officeart/2005/8/layout/orgChart1"/>
    <dgm:cxn modelId="{BD744D71-280A-49A9-8D54-E206D843C0AA}" type="presParOf" srcId="{052C51D5-2997-41F6-821F-752A6D9A6FDE}" destId="{35BBBFB2-F1F1-47C9-A84D-CD958C224774}" srcOrd="0" destOrd="0" presId="urn:microsoft.com/office/officeart/2005/8/layout/orgChart1"/>
    <dgm:cxn modelId="{4032D584-8D5D-4C48-AB70-4AC7ECD97736}" type="presParOf" srcId="{35BBBFB2-F1F1-47C9-A84D-CD958C224774}" destId="{4A188A8C-8093-4ED0-86ED-3B45F1EF9388}" srcOrd="0" destOrd="0" presId="urn:microsoft.com/office/officeart/2005/8/layout/orgChart1"/>
    <dgm:cxn modelId="{46584EAE-82B6-48B6-8640-A8040F14F1A9}" type="presParOf" srcId="{35BBBFB2-F1F1-47C9-A84D-CD958C224774}" destId="{452D63A2-73DD-4109-8FC9-2A814D9F6E8D}" srcOrd="1" destOrd="0" presId="urn:microsoft.com/office/officeart/2005/8/layout/orgChart1"/>
    <dgm:cxn modelId="{8E7F2CC1-3D46-4739-B3B1-0808AB504FA4}" type="presParOf" srcId="{052C51D5-2997-41F6-821F-752A6D9A6FDE}" destId="{80EACDC7-B806-4CC3-BD10-BBEBDD73EBE8}" srcOrd="1" destOrd="0" presId="urn:microsoft.com/office/officeart/2005/8/layout/orgChart1"/>
    <dgm:cxn modelId="{25DF49E0-652E-42EB-A1EF-12AA7C942F54}" type="presParOf" srcId="{052C51D5-2997-41F6-821F-752A6D9A6FDE}" destId="{B9C7E0B2-0106-4777-ABA8-04E3EF27ABC5}" srcOrd="2" destOrd="0" presId="urn:microsoft.com/office/officeart/2005/8/layout/orgChart1"/>
    <dgm:cxn modelId="{95C22485-90C1-49FD-919A-CA8D63CAB7F8}" type="presParOf" srcId="{21A6FF0F-8106-4D6D-9181-BFB22C415DCB}" destId="{7F44D6F2-3A8D-499C-B728-5B70F0216828}" srcOrd="2" destOrd="0" presId="urn:microsoft.com/office/officeart/2005/8/layout/orgChart1"/>
    <dgm:cxn modelId="{FEEF200E-800D-4BB3-A020-C09A9D4D6FA5}" type="presParOf" srcId="{652D3A50-0243-441C-A39F-9CBBF13A5842}" destId="{29625AB9-9A72-40A6-8A90-71A808FC6ACD}" srcOrd="2" destOrd="0" presId="urn:microsoft.com/office/officeart/2005/8/layout/orgChart1"/>
    <dgm:cxn modelId="{62BA59ED-4C63-4BF9-9727-23014F4BE586}" type="presParOf" srcId="{316832C1-F546-40B2-882B-6CCABBC83877}" destId="{9D995D37-FE4A-4E6D-8132-DAF8FD563758}"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AA4D7A-6E45-4F58-9778-C411109F1F90}" type="doc">
      <dgm:prSet loTypeId="urn:microsoft.com/office/officeart/2005/8/layout/orgChart1" loCatId="hierarchy" qsTypeId="urn:microsoft.com/office/officeart/2005/8/quickstyle/3d4" qsCatId="3D" csTypeId="urn:microsoft.com/office/officeart/2005/8/colors/accent0_2" csCatId="mainScheme" phldr="1"/>
      <dgm:spPr/>
      <dgm:t>
        <a:bodyPr/>
        <a:lstStyle/>
        <a:p>
          <a:pPr rtl="1"/>
          <a:endParaRPr lang="ar-SA"/>
        </a:p>
      </dgm:t>
    </dgm:pt>
    <dgm:pt modelId="{266DCDBF-1B37-4B46-8148-5AF3B3FAAA9F}">
      <dgm:prSet phldrT="[نص]"/>
      <dgm:spPr/>
      <dgm:t>
        <a:bodyPr/>
        <a:lstStyle/>
        <a:p>
          <a:pPr rtl="1"/>
          <a:r>
            <a:rPr lang="ar-SA" b="1" dirty="0"/>
            <a:t>وسائل حماية تطبيقات الانترنت </a:t>
          </a:r>
          <a:endParaRPr lang="ar-SA" dirty="0"/>
        </a:p>
      </dgm:t>
    </dgm:pt>
    <dgm:pt modelId="{649DF16B-6FF8-4B57-B97B-D7B1811D745B}" type="parTrans" cxnId="{9993EB46-EE6E-48A7-AEAA-33642297B111}">
      <dgm:prSet/>
      <dgm:spPr/>
      <dgm:t>
        <a:bodyPr/>
        <a:lstStyle/>
        <a:p>
          <a:pPr rtl="1"/>
          <a:endParaRPr lang="ar-SA"/>
        </a:p>
      </dgm:t>
    </dgm:pt>
    <dgm:pt modelId="{B80694AB-57CA-4633-BFA0-895F9DE1CA04}" type="sibTrans" cxnId="{9993EB46-EE6E-48A7-AEAA-33642297B111}">
      <dgm:prSet/>
      <dgm:spPr/>
      <dgm:t>
        <a:bodyPr/>
        <a:lstStyle/>
        <a:p>
          <a:pPr rtl="1"/>
          <a:endParaRPr lang="ar-SA"/>
        </a:p>
      </dgm:t>
    </dgm:pt>
    <dgm:pt modelId="{D9B4013E-DB6B-4C99-811A-9A9E7743F785}">
      <dgm:prSet phldrT="[نص]"/>
      <dgm:spPr/>
      <dgm:t>
        <a:bodyPr/>
        <a:lstStyle/>
        <a:p>
          <a:pPr rtl="1"/>
          <a:r>
            <a:rPr lang="ar-SA" dirty="0"/>
            <a:t>الشهادات الرقمية</a:t>
          </a:r>
        </a:p>
        <a:p>
          <a:pPr rtl="1"/>
          <a:r>
            <a:rPr lang="en-US" dirty="0"/>
            <a:t>Digital certificates</a:t>
          </a:r>
          <a:endParaRPr lang="ar-SA" dirty="0"/>
        </a:p>
      </dgm:t>
    </dgm:pt>
    <dgm:pt modelId="{017CEF62-FE03-4B59-B79B-7ED9BB9653D4}" type="parTrans" cxnId="{C1411751-CB7E-4F4D-B5DA-39B54CDB8D45}">
      <dgm:prSet/>
      <dgm:spPr/>
      <dgm:t>
        <a:bodyPr/>
        <a:lstStyle/>
        <a:p>
          <a:pPr rtl="1"/>
          <a:endParaRPr lang="ar-SA"/>
        </a:p>
      </dgm:t>
    </dgm:pt>
    <dgm:pt modelId="{1742BB73-8B6F-4743-8B23-A9ECE16CE4E9}" type="sibTrans" cxnId="{C1411751-CB7E-4F4D-B5DA-39B54CDB8D45}">
      <dgm:prSet/>
      <dgm:spPr/>
      <dgm:t>
        <a:bodyPr/>
        <a:lstStyle/>
        <a:p>
          <a:pPr rtl="1"/>
          <a:endParaRPr lang="ar-SA"/>
        </a:p>
      </dgm:t>
    </dgm:pt>
    <dgm:pt modelId="{78068A6E-1D80-4514-B39C-D8C84ED23687}">
      <dgm:prSet phldrT="[نص]"/>
      <dgm:spPr/>
      <dgm:t>
        <a:bodyPr/>
        <a:lstStyle/>
        <a:p>
          <a:pPr rtl="1"/>
          <a:r>
            <a:rPr lang="ar-SA" dirty="0"/>
            <a:t>بروتوكول </a:t>
          </a:r>
          <a:endParaRPr lang="en-US" dirty="0"/>
        </a:p>
        <a:p>
          <a:pPr rtl="1"/>
          <a:r>
            <a:rPr lang="en-US" dirty="0"/>
            <a:t>https</a:t>
          </a:r>
          <a:endParaRPr lang="ar-SA" dirty="0"/>
        </a:p>
      </dgm:t>
    </dgm:pt>
    <dgm:pt modelId="{BCC5C004-2B02-4F51-A9ED-2EED2914460E}" type="parTrans" cxnId="{CFA88641-B0C0-4B4A-9E47-0908725CD002}">
      <dgm:prSet/>
      <dgm:spPr/>
      <dgm:t>
        <a:bodyPr/>
        <a:lstStyle/>
        <a:p>
          <a:pPr rtl="1"/>
          <a:endParaRPr lang="ar-SA"/>
        </a:p>
      </dgm:t>
    </dgm:pt>
    <dgm:pt modelId="{2281A0D8-165C-4ECB-A4BF-19FFDD25FE3D}" type="sibTrans" cxnId="{CFA88641-B0C0-4B4A-9E47-0908725CD002}">
      <dgm:prSet/>
      <dgm:spPr/>
      <dgm:t>
        <a:bodyPr/>
        <a:lstStyle/>
        <a:p>
          <a:pPr rtl="1"/>
          <a:endParaRPr lang="ar-SA"/>
        </a:p>
      </dgm:t>
    </dgm:pt>
    <dgm:pt modelId="{3FCFC60F-1010-4022-8BAB-51401C1907A2}">
      <dgm:prSet phldrT="[نص]"/>
      <dgm:spPr/>
      <dgm:t>
        <a:bodyPr/>
        <a:lstStyle/>
        <a:p>
          <a:pPr rtl="1"/>
          <a:r>
            <a:rPr lang="ar-SA" dirty="0"/>
            <a:t>جدار الحماية </a:t>
          </a:r>
          <a:endParaRPr lang="en-US" dirty="0"/>
        </a:p>
        <a:p>
          <a:pPr rtl="1"/>
          <a:r>
            <a:rPr lang="en-US" dirty="0"/>
            <a:t>Firewall</a:t>
          </a:r>
          <a:endParaRPr lang="ar-SA" dirty="0"/>
        </a:p>
      </dgm:t>
    </dgm:pt>
    <dgm:pt modelId="{EBD0507E-E256-4838-828B-435F419F71F6}" type="parTrans" cxnId="{33F3F53E-3742-427C-BBFD-115E6E34A0B8}">
      <dgm:prSet/>
      <dgm:spPr/>
      <dgm:t>
        <a:bodyPr/>
        <a:lstStyle/>
        <a:p>
          <a:pPr rtl="1"/>
          <a:endParaRPr lang="ar-SA"/>
        </a:p>
      </dgm:t>
    </dgm:pt>
    <dgm:pt modelId="{655AD444-35B3-4E13-90E2-0BAE5B0B75B5}" type="sibTrans" cxnId="{33F3F53E-3742-427C-BBFD-115E6E34A0B8}">
      <dgm:prSet/>
      <dgm:spPr/>
      <dgm:t>
        <a:bodyPr/>
        <a:lstStyle/>
        <a:p>
          <a:pPr rtl="1"/>
          <a:endParaRPr lang="ar-SA"/>
        </a:p>
      </dgm:t>
    </dgm:pt>
    <dgm:pt modelId="{F6F7ABEE-4616-46AC-BB1D-FB6DA39F65B8}">
      <dgm:prSet/>
      <dgm:spPr/>
      <dgm:t>
        <a:bodyPr/>
        <a:lstStyle/>
        <a:p>
          <a:pPr rtl="1"/>
          <a:r>
            <a:rPr lang="ar-SA" dirty="0"/>
            <a:t>التوقيع الرقمي </a:t>
          </a:r>
          <a:endParaRPr lang="en-US" dirty="0"/>
        </a:p>
        <a:p>
          <a:pPr rtl="1"/>
          <a:r>
            <a:rPr lang="en-US" dirty="0"/>
            <a:t>Digital signature</a:t>
          </a:r>
          <a:endParaRPr lang="ar-SA" dirty="0"/>
        </a:p>
      </dgm:t>
    </dgm:pt>
    <dgm:pt modelId="{BD4AA1EA-41EB-4EAF-994E-482E939F0D23}" type="parTrans" cxnId="{9F6C7E3E-0244-4197-8C6E-7E28DB0ACC55}">
      <dgm:prSet/>
      <dgm:spPr/>
      <dgm:t>
        <a:bodyPr/>
        <a:lstStyle/>
        <a:p>
          <a:pPr rtl="1"/>
          <a:endParaRPr lang="ar-SA"/>
        </a:p>
      </dgm:t>
    </dgm:pt>
    <dgm:pt modelId="{0E05439B-7D4D-4CEB-9151-987D3B429FEF}" type="sibTrans" cxnId="{9F6C7E3E-0244-4197-8C6E-7E28DB0ACC55}">
      <dgm:prSet/>
      <dgm:spPr/>
      <dgm:t>
        <a:bodyPr/>
        <a:lstStyle/>
        <a:p>
          <a:pPr rtl="1"/>
          <a:endParaRPr lang="ar-SA"/>
        </a:p>
      </dgm:t>
    </dgm:pt>
    <dgm:pt modelId="{7A41F2D5-CEC8-46B3-B57C-AF7545B75A95}" type="pres">
      <dgm:prSet presAssocID="{D6AA4D7A-6E45-4F58-9778-C411109F1F90}" presName="hierChild1" presStyleCnt="0">
        <dgm:presLayoutVars>
          <dgm:orgChart val="1"/>
          <dgm:chPref val="1"/>
          <dgm:dir/>
          <dgm:animOne val="branch"/>
          <dgm:animLvl val="lvl"/>
          <dgm:resizeHandles/>
        </dgm:presLayoutVars>
      </dgm:prSet>
      <dgm:spPr/>
    </dgm:pt>
    <dgm:pt modelId="{59E0FF69-6A0B-40C1-8E5F-34A323B28BBB}" type="pres">
      <dgm:prSet presAssocID="{266DCDBF-1B37-4B46-8148-5AF3B3FAAA9F}" presName="hierRoot1" presStyleCnt="0">
        <dgm:presLayoutVars>
          <dgm:hierBranch val="init"/>
        </dgm:presLayoutVars>
      </dgm:prSet>
      <dgm:spPr/>
    </dgm:pt>
    <dgm:pt modelId="{8945267D-FE6A-4E96-BC7D-D78972BD6D34}" type="pres">
      <dgm:prSet presAssocID="{266DCDBF-1B37-4B46-8148-5AF3B3FAAA9F}" presName="rootComposite1" presStyleCnt="0"/>
      <dgm:spPr/>
    </dgm:pt>
    <dgm:pt modelId="{15D74BED-F7DD-4622-8909-5F7F9DB32B48}" type="pres">
      <dgm:prSet presAssocID="{266DCDBF-1B37-4B46-8148-5AF3B3FAAA9F}" presName="rootText1" presStyleLbl="node0" presStyleIdx="0" presStyleCnt="1" custScaleX="208718" custLinFactNeighborX="-1444" custLinFactNeighborY="-96537">
        <dgm:presLayoutVars>
          <dgm:chPref val="3"/>
        </dgm:presLayoutVars>
      </dgm:prSet>
      <dgm:spPr/>
    </dgm:pt>
    <dgm:pt modelId="{3EC7C9E6-3767-416E-81CC-5421E5477C5A}" type="pres">
      <dgm:prSet presAssocID="{266DCDBF-1B37-4B46-8148-5AF3B3FAAA9F}" presName="rootConnector1" presStyleLbl="node1" presStyleIdx="0" presStyleCnt="0"/>
      <dgm:spPr/>
    </dgm:pt>
    <dgm:pt modelId="{58E4890B-805F-4495-B897-81FC3B4E5CA3}" type="pres">
      <dgm:prSet presAssocID="{266DCDBF-1B37-4B46-8148-5AF3B3FAAA9F}" presName="hierChild2" presStyleCnt="0"/>
      <dgm:spPr/>
    </dgm:pt>
    <dgm:pt modelId="{A2919356-BA72-40B9-B6DC-25FC9634DC1B}" type="pres">
      <dgm:prSet presAssocID="{017CEF62-FE03-4B59-B79B-7ED9BB9653D4}" presName="Name37" presStyleLbl="parChTrans1D2" presStyleIdx="0" presStyleCnt="4"/>
      <dgm:spPr/>
    </dgm:pt>
    <dgm:pt modelId="{86F075E8-5FCE-4E3D-A68F-CFB3C467D7B0}" type="pres">
      <dgm:prSet presAssocID="{D9B4013E-DB6B-4C99-811A-9A9E7743F785}" presName="hierRoot2" presStyleCnt="0">
        <dgm:presLayoutVars>
          <dgm:hierBranch val="init"/>
        </dgm:presLayoutVars>
      </dgm:prSet>
      <dgm:spPr/>
    </dgm:pt>
    <dgm:pt modelId="{AF3350E6-40EF-4001-A73C-A12F8D4FC476}" type="pres">
      <dgm:prSet presAssocID="{D9B4013E-DB6B-4C99-811A-9A9E7743F785}" presName="rootComposite" presStyleCnt="0"/>
      <dgm:spPr/>
    </dgm:pt>
    <dgm:pt modelId="{F31DFFDD-8572-4F49-96BC-336B953836B6}" type="pres">
      <dgm:prSet presAssocID="{D9B4013E-DB6B-4C99-811A-9A9E7743F785}" presName="rootText" presStyleLbl="node2" presStyleIdx="0" presStyleCnt="4" custLinFactNeighborY="34930">
        <dgm:presLayoutVars>
          <dgm:chPref val="3"/>
        </dgm:presLayoutVars>
      </dgm:prSet>
      <dgm:spPr/>
    </dgm:pt>
    <dgm:pt modelId="{E099E72D-4354-441F-AD45-345E64D743F5}" type="pres">
      <dgm:prSet presAssocID="{D9B4013E-DB6B-4C99-811A-9A9E7743F785}" presName="rootConnector" presStyleLbl="node2" presStyleIdx="0" presStyleCnt="4"/>
      <dgm:spPr/>
    </dgm:pt>
    <dgm:pt modelId="{A57A87FA-64E7-4263-91AD-5363813A1F5A}" type="pres">
      <dgm:prSet presAssocID="{D9B4013E-DB6B-4C99-811A-9A9E7743F785}" presName="hierChild4" presStyleCnt="0"/>
      <dgm:spPr/>
    </dgm:pt>
    <dgm:pt modelId="{1D4AAAD8-2460-4791-BE0E-2B3D04C4E3FB}" type="pres">
      <dgm:prSet presAssocID="{D9B4013E-DB6B-4C99-811A-9A9E7743F785}" presName="hierChild5" presStyleCnt="0"/>
      <dgm:spPr/>
    </dgm:pt>
    <dgm:pt modelId="{0B01632C-5D3A-4C0B-845C-8419FB814E2B}" type="pres">
      <dgm:prSet presAssocID="{BD4AA1EA-41EB-4EAF-994E-482E939F0D23}" presName="Name37" presStyleLbl="parChTrans1D2" presStyleIdx="1" presStyleCnt="4"/>
      <dgm:spPr/>
    </dgm:pt>
    <dgm:pt modelId="{57DD4065-B392-458D-9A8E-B419F68B9D96}" type="pres">
      <dgm:prSet presAssocID="{F6F7ABEE-4616-46AC-BB1D-FB6DA39F65B8}" presName="hierRoot2" presStyleCnt="0">
        <dgm:presLayoutVars>
          <dgm:hierBranch val="init"/>
        </dgm:presLayoutVars>
      </dgm:prSet>
      <dgm:spPr/>
    </dgm:pt>
    <dgm:pt modelId="{1ACE7A3B-C71B-4AFD-AA22-FC907FB7A70C}" type="pres">
      <dgm:prSet presAssocID="{F6F7ABEE-4616-46AC-BB1D-FB6DA39F65B8}" presName="rootComposite" presStyleCnt="0"/>
      <dgm:spPr/>
    </dgm:pt>
    <dgm:pt modelId="{98F4AE1C-E10A-4039-92F6-63F0548D04F5}" type="pres">
      <dgm:prSet presAssocID="{F6F7ABEE-4616-46AC-BB1D-FB6DA39F65B8}" presName="rootText" presStyleLbl="node2" presStyleIdx="1" presStyleCnt="4" custLinFactNeighborY="34930">
        <dgm:presLayoutVars>
          <dgm:chPref val="3"/>
        </dgm:presLayoutVars>
      </dgm:prSet>
      <dgm:spPr/>
    </dgm:pt>
    <dgm:pt modelId="{76ED567B-CBFE-4C32-B28A-3B2F6B6AC005}" type="pres">
      <dgm:prSet presAssocID="{F6F7ABEE-4616-46AC-BB1D-FB6DA39F65B8}" presName="rootConnector" presStyleLbl="node2" presStyleIdx="1" presStyleCnt="4"/>
      <dgm:spPr/>
    </dgm:pt>
    <dgm:pt modelId="{C414278D-D12E-43B9-AE0E-A479A6CD62C6}" type="pres">
      <dgm:prSet presAssocID="{F6F7ABEE-4616-46AC-BB1D-FB6DA39F65B8}" presName="hierChild4" presStyleCnt="0"/>
      <dgm:spPr/>
    </dgm:pt>
    <dgm:pt modelId="{460A84C6-26FB-49C0-B501-32EFAF93165F}" type="pres">
      <dgm:prSet presAssocID="{F6F7ABEE-4616-46AC-BB1D-FB6DA39F65B8}" presName="hierChild5" presStyleCnt="0"/>
      <dgm:spPr/>
    </dgm:pt>
    <dgm:pt modelId="{501C4F3C-86FC-4D35-854A-70B325A29FFC}" type="pres">
      <dgm:prSet presAssocID="{BCC5C004-2B02-4F51-A9ED-2EED2914460E}" presName="Name37" presStyleLbl="parChTrans1D2" presStyleIdx="2" presStyleCnt="4"/>
      <dgm:spPr/>
    </dgm:pt>
    <dgm:pt modelId="{52BDA4D1-9F0F-4F6F-BE82-12D5D91F3124}" type="pres">
      <dgm:prSet presAssocID="{78068A6E-1D80-4514-B39C-D8C84ED23687}" presName="hierRoot2" presStyleCnt="0">
        <dgm:presLayoutVars>
          <dgm:hierBranch val="init"/>
        </dgm:presLayoutVars>
      </dgm:prSet>
      <dgm:spPr/>
    </dgm:pt>
    <dgm:pt modelId="{811B0E6C-0093-4457-91C5-39365B1479EB}" type="pres">
      <dgm:prSet presAssocID="{78068A6E-1D80-4514-B39C-D8C84ED23687}" presName="rootComposite" presStyleCnt="0"/>
      <dgm:spPr/>
    </dgm:pt>
    <dgm:pt modelId="{C280F268-C5A1-48CE-8E39-ACBAA6D96675}" type="pres">
      <dgm:prSet presAssocID="{78068A6E-1D80-4514-B39C-D8C84ED23687}" presName="rootText" presStyleLbl="node2" presStyleIdx="2" presStyleCnt="4" custLinFactNeighborY="34930">
        <dgm:presLayoutVars>
          <dgm:chPref val="3"/>
        </dgm:presLayoutVars>
      </dgm:prSet>
      <dgm:spPr/>
    </dgm:pt>
    <dgm:pt modelId="{8C9E44D8-5A2A-4FDC-917C-2780A5E1CDF7}" type="pres">
      <dgm:prSet presAssocID="{78068A6E-1D80-4514-B39C-D8C84ED23687}" presName="rootConnector" presStyleLbl="node2" presStyleIdx="2" presStyleCnt="4"/>
      <dgm:spPr/>
    </dgm:pt>
    <dgm:pt modelId="{8BEC7C2E-5E5E-4CBD-9315-AEBFD9FCD2DC}" type="pres">
      <dgm:prSet presAssocID="{78068A6E-1D80-4514-B39C-D8C84ED23687}" presName="hierChild4" presStyleCnt="0"/>
      <dgm:spPr/>
    </dgm:pt>
    <dgm:pt modelId="{BDB37A3A-8A09-48AF-A20B-DA0E14B64E8F}" type="pres">
      <dgm:prSet presAssocID="{78068A6E-1D80-4514-B39C-D8C84ED23687}" presName="hierChild5" presStyleCnt="0"/>
      <dgm:spPr/>
    </dgm:pt>
    <dgm:pt modelId="{498DC1B1-CEAE-4994-B18D-ABC51DBE73DF}" type="pres">
      <dgm:prSet presAssocID="{EBD0507E-E256-4838-828B-435F419F71F6}" presName="Name37" presStyleLbl="parChTrans1D2" presStyleIdx="3" presStyleCnt="4"/>
      <dgm:spPr/>
    </dgm:pt>
    <dgm:pt modelId="{C9B70EA0-11E5-4495-98B8-61E027DD85E7}" type="pres">
      <dgm:prSet presAssocID="{3FCFC60F-1010-4022-8BAB-51401C1907A2}" presName="hierRoot2" presStyleCnt="0">
        <dgm:presLayoutVars>
          <dgm:hierBranch val="init"/>
        </dgm:presLayoutVars>
      </dgm:prSet>
      <dgm:spPr/>
    </dgm:pt>
    <dgm:pt modelId="{FFDE5EC6-0038-441B-A991-DF1F6E72156A}" type="pres">
      <dgm:prSet presAssocID="{3FCFC60F-1010-4022-8BAB-51401C1907A2}" presName="rootComposite" presStyleCnt="0"/>
      <dgm:spPr/>
    </dgm:pt>
    <dgm:pt modelId="{9FC82A57-FFB5-4D9A-80CC-5EFC7BBB3573}" type="pres">
      <dgm:prSet presAssocID="{3FCFC60F-1010-4022-8BAB-51401C1907A2}" presName="rootText" presStyleLbl="node2" presStyleIdx="3" presStyleCnt="4" custLinFactNeighborY="34930">
        <dgm:presLayoutVars>
          <dgm:chPref val="3"/>
        </dgm:presLayoutVars>
      </dgm:prSet>
      <dgm:spPr/>
    </dgm:pt>
    <dgm:pt modelId="{9A20EEAE-0A82-4E47-BACF-500DB76B77B6}" type="pres">
      <dgm:prSet presAssocID="{3FCFC60F-1010-4022-8BAB-51401C1907A2}" presName="rootConnector" presStyleLbl="node2" presStyleIdx="3" presStyleCnt="4"/>
      <dgm:spPr/>
    </dgm:pt>
    <dgm:pt modelId="{63E425B1-73AB-46C7-B1A9-58B6B5454809}" type="pres">
      <dgm:prSet presAssocID="{3FCFC60F-1010-4022-8BAB-51401C1907A2}" presName="hierChild4" presStyleCnt="0"/>
      <dgm:spPr/>
    </dgm:pt>
    <dgm:pt modelId="{1C082911-3A22-415D-9898-E671604310FB}" type="pres">
      <dgm:prSet presAssocID="{3FCFC60F-1010-4022-8BAB-51401C1907A2}" presName="hierChild5" presStyleCnt="0"/>
      <dgm:spPr/>
    </dgm:pt>
    <dgm:pt modelId="{7B4B3A16-F2E9-47C0-AB0F-C01EBEAA24D4}" type="pres">
      <dgm:prSet presAssocID="{266DCDBF-1B37-4B46-8148-5AF3B3FAAA9F}" presName="hierChild3" presStyleCnt="0"/>
      <dgm:spPr/>
    </dgm:pt>
  </dgm:ptLst>
  <dgm:cxnLst>
    <dgm:cxn modelId="{49475C38-E525-408F-BAE8-4A7A288B71C2}" type="presOf" srcId="{78068A6E-1D80-4514-B39C-D8C84ED23687}" destId="{C280F268-C5A1-48CE-8E39-ACBAA6D96675}" srcOrd="0" destOrd="0" presId="urn:microsoft.com/office/officeart/2005/8/layout/orgChart1"/>
    <dgm:cxn modelId="{9F6C7E3E-0244-4197-8C6E-7E28DB0ACC55}" srcId="{266DCDBF-1B37-4B46-8148-5AF3B3FAAA9F}" destId="{F6F7ABEE-4616-46AC-BB1D-FB6DA39F65B8}" srcOrd="1" destOrd="0" parTransId="{BD4AA1EA-41EB-4EAF-994E-482E939F0D23}" sibTransId="{0E05439B-7D4D-4CEB-9151-987D3B429FEF}"/>
    <dgm:cxn modelId="{33F3F53E-3742-427C-BBFD-115E6E34A0B8}" srcId="{266DCDBF-1B37-4B46-8148-5AF3B3FAAA9F}" destId="{3FCFC60F-1010-4022-8BAB-51401C1907A2}" srcOrd="3" destOrd="0" parTransId="{EBD0507E-E256-4838-828B-435F419F71F6}" sibTransId="{655AD444-35B3-4E13-90E2-0BAE5B0B75B5}"/>
    <dgm:cxn modelId="{CFA88641-B0C0-4B4A-9E47-0908725CD002}" srcId="{266DCDBF-1B37-4B46-8148-5AF3B3FAAA9F}" destId="{78068A6E-1D80-4514-B39C-D8C84ED23687}" srcOrd="2" destOrd="0" parTransId="{BCC5C004-2B02-4F51-A9ED-2EED2914460E}" sibTransId="{2281A0D8-165C-4ECB-A4BF-19FFDD25FE3D}"/>
    <dgm:cxn modelId="{DD49DA61-F77F-4706-A515-4BAD6A611F37}" type="presOf" srcId="{017CEF62-FE03-4B59-B79B-7ED9BB9653D4}" destId="{A2919356-BA72-40B9-B6DC-25FC9634DC1B}" srcOrd="0" destOrd="0" presId="urn:microsoft.com/office/officeart/2005/8/layout/orgChart1"/>
    <dgm:cxn modelId="{165CBB66-7E21-4753-B80C-968D8CC19ECB}" type="presOf" srcId="{3FCFC60F-1010-4022-8BAB-51401C1907A2}" destId="{9FC82A57-FFB5-4D9A-80CC-5EFC7BBB3573}" srcOrd="0" destOrd="0" presId="urn:microsoft.com/office/officeart/2005/8/layout/orgChart1"/>
    <dgm:cxn modelId="{9993EB46-EE6E-48A7-AEAA-33642297B111}" srcId="{D6AA4D7A-6E45-4F58-9778-C411109F1F90}" destId="{266DCDBF-1B37-4B46-8148-5AF3B3FAAA9F}" srcOrd="0" destOrd="0" parTransId="{649DF16B-6FF8-4B57-B97B-D7B1811D745B}" sibTransId="{B80694AB-57CA-4633-BFA0-895F9DE1CA04}"/>
    <dgm:cxn modelId="{410DE76F-5993-4764-B6EE-94B9D00DB6BB}" type="presOf" srcId="{D6AA4D7A-6E45-4F58-9778-C411109F1F90}" destId="{7A41F2D5-CEC8-46B3-B57C-AF7545B75A95}" srcOrd="0" destOrd="0" presId="urn:microsoft.com/office/officeart/2005/8/layout/orgChart1"/>
    <dgm:cxn modelId="{C1411751-CB7E-4F4D-B5DA-39B54CDB8D45}" srcId="{266DCDBF-1B37-4B46-8148-5AF3B3FAAA9F}" destId="{D9B4013E-DB6B-4C99-811A-9A9E7743F785}" srcOrd="0" destOrd="0" parTransId="{017CEF62-FE03-4B59-B79B-7ED9BB9653D4}" sibTransId="{1742BB73-8B6F-4743-8B23-A9ECE16CE4E9}"/>
    <dgm:cxn modelId="{BF790D59-56B2-44F8-B2C1-5FE1E7101A88}" type="presOf" srcId="{EBD0507E-E256-4838-828B-435F419F71F6}" destId="{498DC1B1-CEAE-4994-B18D-ABC51DBE73DF}" srcOrd="0" destOrd="0" presId="urn:microsoft.com/office/officeart/2005/8/layout/orgChart1"/>
    <dgm:cxn modelId="{70633580-9564-4302-AF75-6117DF4FA22D}" type="presOf" srcId="{F6F7ABEE-4616-46AC-BB1D-FB6DA39F65B8}" destId="{76ED567B-CBFE-4C32-B28A-3B2F6B6AC005}" srcOrd="1" destOrd="0" presId="urn:microsoft.com/office/officeart/2005/8/layout/orgChart1"/>
    <dgm:cxn modelId="{D6028082-E878-4D06-92D7-3F11C0774EAD}" type="presOf" srcId="{BD4AA1EA-41EB-4EAF-994E-482E939F0D23}" destId="{0B01632C-5D3A-4C0B-845C-8419FB814E2B}" srcOrd="0" destOrd="0" presId="urn:microsoft.com/office/officeart/2005/8/layout/orgChart1"/>
    <dgm:cxn modelId="{D2230F8F-C460-41BC-819C-DAC0E8B4AD55}" type="presOf" srcId="{F6F7ABEE-4616-46AC-BB1D-FB6DA39F65B8}" destId="{98F4AE1C-E10A-4039-92F6-63F0548D04F5}" srcOrd="0" destOrd="0" presId="urn:microsoft.com/office/officeart/2005/8/layout/orgChart1"/>
    <dgm:cxn modelId="{E3F013AF-16CF-4BD7-A048-EF3B2B6FBDE6}" type="presOf" srcId="{266DCDBF-1B37-4B46-8148-5AF3B3FAAA9F}" destId="{3EC7C9E6-3767-416E-81CC-5421E5477C5A}" srcOrd="1" destOrd="0" presId="urn:microsoft.com/office/officeart/2005/8/layout/orgChart1"/>
    <dgm:cxn modelId="{76067BB6-CD2F-4F1A-9CC3-4729DD383EF6}" type="presOf" srcId="{D9B4013E-DB6B-4C99-811A-9A9E7743F785}" destId="{F31DFFDD-8572-4F49-96BC-336B953836B6}" srcOrd="0" destOrd="0" presId="urn:microsoft.com/office/officeart/2005/8/layout/orgChart1"/>
    <dgm:cxn modelId="{C73E94B9-90E4-486A-908E-91E2265A2B6B}" type="presOf" srcId="{3FCFC60F-1010-4022-8BAB-51401C1907A2}" destId="{9A20EEAE-0A82-4E47-BACF-500DB76B77B6}" srcOrd="1" destOrd="0" presId="urn:microsoft.com/office/officeart/2005/8/layout/orgChart1"/>
    <dgm:cxn modelId="{789F3BC1-386C-4F8B-8789-626143596ECE}" type="presOf" srcId="{D9B4013E-DB6B-4C99-811A-9A9E7743F785}" destId="{E099E72D-4354-441F-AD45-345E64D743F5}" srcOrd="1" destOrd="0" presId="urn:microsoft.com/office/officeart/2005/8/layout/orgChart1"/>
    <dgm:cxn modelId="{79C476C2-BAA7-4BB4-B1E8-5DBF98FA0A38}" type="presOf" srcId="{266DCDBF-1B37-4B46-8148-5AF3B3FAAA9F}" destId="{15D74BED-F7DD-4622-8909-5F7F9DB32B48}" srcOrd="0" destOrd="0" presId="urn:microsoft.com/office/officeart/2005/8/layout/orgChart1"/>
    <dgm:cxn modelId="{6FBCE0E9-116E-46D8-A6C1-8FBA306B4B8F}" type="presOf" srcId="{78068A6E-1D80-4514-B39C-D8C84ED23687}" destId="{8C9E44D8-5A2A-4FDC-917C-2780A5E1CDF7}" srcOrd="1" destOrd="0" presId="urn:microsoft.com/office/officeart/2005/8/layout/orgChart1"/>
    <dgm:cxn modelId="{AA3910ED-7CB5-4D9D-83B9-187981791B8C}" type="presOf" srcId="{BCC5C004-2B02-4F51-A9ED-2EED2914460E}" destId="{501C4F3C-86FC-4D35-854A-70B325A29FFC}" srcOrd="0" destOrd="0" presId="urn:microsoft.com/office/officeart/2005/8/layout/orgChart1"/>
    <dgm:cxn modelId="{9C5ADD3E-B258-4275-AC74-78510111A9F8}" type="presParOf" srcId="{7A41F2D5-CEC8-46B3-B57C-AF7545B75A95}" destId="{59E0FF69-6A0B-40C1-8E5F-34A323B28BBB}" srcOrd="0" destOrd="0" presId="urn:microsoft.com/office/officeart/2005/8/layout/orgChart1"/>
    <dgm:cxn modelId="{73B204F7-EF4F-4CB2-8DBC-A34840F520EB}" type="presParOf" srcId="{59E0FF69-6A0B-40C1-8E5F-34A323B28BBB}" destId="{8945267D-FE6A-4E96-BC7D-D78972BD6D34}" srcOrd="0" destOrd="0" presId="urn:microsoft.com/office/officeart/2005/8/layout/orgChart1"/>
    <dgm:cxn modelId="{407F2EA4-E96C-402E-88CE-0F59A3BAF86A}" type="presParOf" srcId="{8945267D-FE6A-4E96-BC7D-D78972BD6D34}" destId="{15D74BED-F7DD-4622-8909-5F7F9DB32B48}" srcOrd="0" destOrd="0" presId="urn:microsoft.com/office/officeart/2005/8/layout/orgChart1"/>
    <dgm:cxn modelId="{917641C8-EAF4-4219-8169-B682E60AB9F4}" type="presParOf" srcId="{8945267D-FE6A-4E96-BC7D-D78972BD6D34}" destId="{3EC7C9E6-3767-416E-81CC-5421E5477C5A}" srcOrd="1" destOrd="0" presId="urn:microsoft.com/office/officeart/2005/8/layout/orgChart1"/>
    <dgm:cxn modelId="{55437531-6D1D-40F2-A854-4FE24B0A06B9}" type="presParOf" srcId="{59E0FF69-6A0B-40C1-8E5F-34A323B28BBB}" destId="{58E4890B-805F-4495-B897-81FC3B4E5CA3}" srcOrd="1" destOrd="0" presId="urn:microsoft.com/office/officeart/2005/8/layout/orgChart1"/>
    <dgm:cxn modelId="{E0DDF444-0B3E-42D1-A918-1AD35DEF5FA2}" type="presParOf" srcId="{58E4890B-805F-4495-B897-81FC3B4E5CA3}" destId="{A2919356-BA72-40B9-B6DC-25FC9634DC1B}" srcOrd="0" destOrd="0" presId="urn:microsoft.com/office/officeart/2005/8/layout/orgChart1"/>
    <dgm:cxn modelId="{78096B5E-9946-40CF-83C1-89268D20A5AF}" type="presParOf" srcId="{58E4890B-805F-4495-B897-81FC3B4E5CA3}" destId="{86F075E8-5FCE-4E3D-A68F-CFB3C467D7B0}" srcOrd="1" destOrd="0" presId="urn:microsoft.com/office/officeart/2005/8/layout/orgChart1"/>
    <dgm:cxn modelId="{A0DA8ACC-B03B-4ADC-9C74-A32D3E8C2D2B}" type="presParOf" srcId="{86F075E8-5FCE-4E3D-A68F-CFB3C467D7B0}" destId="{AF3350E6-40EF-4001-A73C-A12F8D4FC476}" srcOrd="0" destOrd="0" presId="urn:microsoft.com/office/officeart/2005/8/layout/orgChart1"/>
    <dgm:cxn modelId="{865ECAA2-763A-42FB-BEC2-C248538D1F7C}" type="presParOf" srcId="{AF3350E6-40EF-4001-A73C-A12F8D4FC476}" destId="{F31DFFDD-8572-4F49-96BC-336B953836B6}" srcOrd="0" destOrd="0" presId="urn:microsoft.com/office/officeart/2005/8/layout/orgChart1"/>
    <dgm:cxn modelId="{988EE36B-9A04-4AD7-98AE-15ED0D040CC6}" type="presParOf" srcId="{AF3350E6-40EF-4001-A73C-A12F8D4FC476}" destId="{E099E72D-4354-441F-AD45-345E64D743F5}" srcOrd="1" destOrd="0" presId="urn:microsoft.com/office/officeart/2005/8/layout/orgChart1"/>
    <dgm:cxn modelId="{46A49BB3-71B8-4ACE-913C-4D7E9FE28C99}" type="presParOf" srcId="{86F075E8-5FCE-4E3D-A68F-CFB3C467D7B0}" destId="{A57A87FA-64E7-4263-91AD-5363813A1F5A}" srcOrd="1" destOrd="0" presId="urn:microsoft.com/office/officeart/2005/8/layout/orgChart1"/>
    <dgm:cxn modelId="{DCBECD8D-2446-4C4D-A7C1-F3D4371D2CBA}" type="presParOf" srcId="{86F075E8-5FCE-4E3D-A68F-CFB3C467D7B0}" destId="{1D4AAAD8-2460-4791-BE0E-2B3D04C4E3FB}" srcOrd="2" destOrd="0" presId="urn:microsoft.com/office/officeart/2005/8/layout/orgChart1"/>
    <dgm:cxn modelId="{D0F66864-C9CA-4A5B-A068-977DA794020D}" type="presParOf" srcId="{58E4890B-805F-4495-B897-81FC3B4E5CA3}" destId="{0B01632C-5D3A-4C0B-845C-8419FB814E2B}" srcOrd="2" destOrd="0" presId="urn:microsoft.com/office/officeart/2005/8/layout/orgChart1"/>
    <dgm:cxn modelId="{9451B8AD-393F-44F8-ABA1-47F7B12B98EF}" type="presParOf" srcId="{58E4890B-805F-4495-B897-81FC3B4E5CA3}" destId="{57DD4065-B392-458D-9A8E-B419F68B9D96}" srcOrd="3" destOrd="0" presId="urn:microsoft.com/office/officeart/2005/8/layout/orgChart1"/>
    <dgm:cxn modelId="{30953F74-A873-436E-B053-1825F63A2C08}" type="presParOf" srcId="{57DD4065-B392-458D-9A8E-B419F68B9D96}" destId="{1ACE7A3B-C71B-4AFD-AA22-FC907FB7A70C}" srcOrd="0" destOrd="0" presId="urn:microsoft.com/office/officeart/2005/8/layout/orgChart1"/>
    <dgm:cxn modelId="{399A429B-01A7-4B67-B333-16499A0CF353}" type="presParOf" srcId="{1ACE7A3B-C71B-4AFD-AA22-FC907FB7A70C}" destId="{98F4AE1C-E10A-4039-92F6-63F0548D04F5}" srcOrd="0" destOrd="0" presId="urn:microsoft.com/office/officeart/2005/8/layout/orgChart1"/>
    <dgm:cxn modelId="{29EE4821-089E-47D7-9970-495C263BD644}" type="presParOf" srcId="{1ACE7A3B-C71B-4AFD-AA22-FC907FB7A70C}" destId="{76ED567B-CBFE-4C32-B28A-3B2F6B6AC005}" srcOrd="1" destOrd="0" presId="urn:microsoft.com/office/officeart/2005/8/layout/orgChart1"/>
    <dgm:cxn modelId="{3559BBCE-1DB3-4AC8-9137-FCEB4D79C6AD}" type="presParOf" srcId="{57DD4065-B392-458D-9A8E-B419F68B9D96}" destId="{C414278D-D12E-43B9-AE0E-A479A6CD62C6}" srcOrd="1" destOrd="0" presId="urn:microsoft.com/office/officeart/2005/8/layout/orgChart1"/>
    <dgm:cxn modelId="{42C10B61-BC5D-450B-8206-8DD4E3C32A5A}" type="presParOf" srcId="{57DD4065-B392-458D-9A8E-B419F68B9D96}" destId="{460A84C6-26FB-49C0-B501-32EFAF93165F}" srcOrd="2" destOrd="0" presId="urn:microsoft.com/office/officeart/2005/8/layout/orgChart1"/>
    <dgm:cxn modelId="{207596A0-C303-4F3C-B465-278EBDABB01B}" type="presParOf" srcId="{58E4890B-805F-4495-B897-81FC3B4E5CA3}" destId="{501C4F3C-86FC-4D35-854A-70B325A29FFC}" srcOrd="4" destOrd="0" presId="urn:microsoft.com/office/officeart/2005/8/layout/orgChart1"/>
    <dgm:cxn modelId="{2D77E3A0-4539-4752-B891-1D80F293382D}" type="presParOf" srcId="{58E4890B-805F-4495-B897-81FC3B4E5CA3}" destId="{52BDA4D1-9F0F-4F6F-BE82-12D5D91F3124}" srcOrd="5" destOrd="0" presId="urn:microsoft.com/office/officeart/2005/8/layout/orgChart1"/>
    <dgm:cxn modelId="{0AB6200F-28E6-4D74-8E1B-FA70011EBDC8}" type="presParOf" srcId="{52BDA4D1-9F0F-4F6F-BE82-12D5D91F3124}" destId="{811B0E6C-0093-4457-91C5-39365B1479EB}" srcOrd="0" destOrd="0" presId="urn:microsoft.com/office/officeart/2005/8/layout/orgChart1"/>
    <dgm:cxn modelId="{FD5DCE74-F57B-413A-BAB4-F1F464349D4A}" type="presParOf" srcId="{811B0E6C-0093-4457-91C5-39365B1479EB}" destId="{C280F268-C5A1-48CE-8E39-ACBAA6D96675}" srcOrd="0" destOrd="0" presId="urn:microsoft.com/office/officeart/2005/8/layout/orgChart1"/>
    <dgm:cxn modelId="{855FB81E-24B8-4EAF-AF5D-0C48162BF4CC}" type="presParOf" srcId="{811B0E6C-0093-4457-91C5-39365B1479EB}" destId="{8C9E44D8-5A2A-4FDC-917C-2780A5E1CDF7}" srcOrd="1" destOrd="0" presId="urn:microsoft.com/office/officeart/2005/8/layout/orgChart1"/>
    <dgm:cxn modelId="{6DF6A408-D8B6-4E87-A203-BB9C6159D9CA}" type="presParOf" srcId="{52BDA4D1-9F0F-4F6F-BE82-12D5D91F3124}" destId="{8BEC7C2E-5E5E-4CBD-9315-AEBFD9FCD2DC}" srcOrd="1" destOrd="0" presId="urn:microsoft.com/office/officeart/2005/8/layout/orgChart1"/>
    <dgm:cxn modelId="{FA0DB8E3-AF8A-4B96-825A-29AA7EFCDE47}" type="presParOf" srcId="{52BDA4D1-9F0F-4F6F-BE82-12D5D91F3124}" destId="{BDB37A3A-8A09-48AF-A20B-DA0E14B64E8F}" srcOrd="2" destOrd="0" presId="urn:microsoft.com/office/officeart/2005/8/layout/orgChart1"/>
    <dgm:cxn modelId="{5078822D-354B-4786-AFF1-44E159F1F8E4}" type="presParOf" srcId="{58E4890B-805F-4495-B897-81FC3B4E5CA3}" destId="{498DC1B1-CEAE-4994-B18D-ABC51DBE73DF}" srcOrd="6" destOrd="0" presId="urn:microsoft.com/office/officeart/2005/8/layout/orgChart1"/>
    <dgm:cxn modelId="{EF024BE9-8DD6-4082-B83E-C00A76B5E067}" type="presParOf" srcId="{58E4890B-805F-4495-B897-81FC3B4E5CA3}" destId="{C9B70EA0-11E5-4495-98B8-61E027DD85E7}" srcOrd="7" destOrd="0" presId="urn:microsoft.com/office/officeart/2005/8/layout/orgChart1"/>
    <dgm:cxn modelId="{F579AC17-A1AF-4E8E-A4D2-41C13D19BFBC}" type="presParOf" srcId="{C9B70EA0-11E5-4495-98B8-61E027DD85E7}" destId="{FFDE5EC6-0038-441B-A991-DF1F6E72156A}" srcOrd="0" destOrd="0" presId="urn:microsoft.com/office/officeart/2005/8/layout/orgChart1"/>
    <dgm:cxn modelId="{5EBDA6AE-BDF8-44B5-8E2B-5A2E41176EB9}" type="presParOf" srcId="{FFDE5EC6-0038-441B-A991-DF1F6E72156A}" destId="{9FC82A57-FFB5-4D9A-80CC-5EFC7BBB3573}" srcOrd="0" destOrd="0" presId="urn:microsoft.com/office/officeart/2005/8/layout/orgChart1"/>
    <dgm:cxn modelId="{A46884A2-DC03-40B5-B03D-28F023BD6BA3}" type="presParOf" srcId="{FFDE5EC6-0038-441B-A991-DF1F6E72156A}" destId="{9A20EEAE-0A82-4E47-BACF-500DB76B77B6}" srcOrd="1" destOrd="0" presId="urn:microsoft.com/office/officeart/2005/8/layout/orgChart1"/>
    <dgm:cxn modelId="{663A6792-E0E1-4C44-AF8C-65063A38C47F}" type="presParOf" srcId="{C9B70EA0-11E5-4495-98B8-61E027DD85E7}" destId="{63E425B1-73AB-46C7-B1A9-58B6B5454809}" srcOrd="1" destOrd="0" presId="urn:microsoft.com/office/officeart/2005/8/layout/orgChart1"/>
    <dgm:cxn modelId="{04464971-CE2B-4409-9FF5-043F3ECA432D}" type="presParOf" srcId="{C9B70EA0-11E5-4495-98B8-61E027DD85E7}" destId="{1C082911-3A22-415D-9898-E671604310FB}" srcOrd="2" destOrd="0" presId="urn:microsoft.com/office/officeart/2005/8/layout/orgChart1"/>
    <dgm:cxn modelId="{DD12356C-3603-4FD1-B5AA-4A32C49A8C59}" type="presParOf" srcId="{59E0FF69-6A0B-40C1-8E5F-34A323B28BBB}" destId="{7B4B3A16-F2E9-47C0-AB0F-C01EBEAA24D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D62F9-DB22-4824-AC16-B800328A2D30}">
      <dsp:nvSpPr>
        <dsp:cNvPr id="0" name=""/>
        <dsp:cNvSpPr/>
      </dsp:nvSpPr>
      <dsp:spPr>
        <a:xfrm>
          <a:off x="2103363" y="1798591"/>
          <a:ext cx="2172681" cy="754154"/>
        </a:xfrm>
        <a:custGeom>
          <a:avLst/>
          <a:gdLst/>
          <a:ahLst/>
          <a:cxnLst/>
          <a:rect l="0" t="0" r="0" b="0"/>
          <a:pathLst>
            <a:path>
              <a:moveTo>
                <a:pt x="2172681" y="0"/>
              </a:moveTo>
              <a:lnTo>
                <a:pt x="2172681" y="377077"/>
              </a:lnTo>
              <a:lnTo>
                <a:pt x="0" y="377077"/>
              </a:lnTo>
              <a:lnTo>
                <a:pt x="0" y="75415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147EC8-E977-4614-83A2-5EB0574D9291}">
      <dsp:nvSpPr>
        <dsp:cNvPr id="0" name=""/>
        <dsp:cNvSpPr/>
      </dsp:nvSpPr>
      <dsp:spPr>
        <a:xfrm>
          <a:off x="4276045" y="1798591"/>
          <a:ext cx="2172681" cy="754154"/>
        </a:xfrm>
        <a:custGeom>
          <a:avLst/>
          <a:gdLst/>
          <a:ahLst/>
          <a:cxnLst/>
          <a:rect l="0" t="0" r="0" b="0"/>
          <a:pathLst>
            <a:path>
              <a:moveTo>
                <a:pt x="0" y="0"/>
              </a:moveTo>
              <a:lnTo>
                <a:pt x="0" y="377077"/>
              </a:lnTo>
              <a:lnTo>
                <a:pt x="2172681" y="377077"/>
              </a:lnTo>
              <a:lnTo>
                <a:pt x="2172681" y="75415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4A1246-48EA-46E8-AB34-FF49407493A4}">
      <dsp:nvSpPr>
        <dsp:cNvPr id="0" name=""/>
        <dsp:cNvSpPr/>
      </dsp:nvSpPr>
      <dsp:spPr>
        <a:xfrm>
          <a:off x="2480440" y="2987"/>
          <a:ext cx="3591209" cy="179560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rtl="1">
            <a:lnSpc>
              <a:spcPct val="90000"/>
            </a:lnSpc>
            <a:spcBef>
              <a:spcPct val="0"/>
            </a:spcBef>
            <a:spcAft>
              <a:spcPct val="35000"/>
            </a:spcAft>
            <a:buNone/>
          </a:pPr>
          <a:r>
            <a:rPr lang="ar-SA" sz="3300" b="0" i="0" kern="1200" dirty="0"/>
            <a:t>التشفير </a:t>
          </a:r>
          <a:br>
            <a:rPr lang="ar-SA" sz="3300" kern="1200" dirty="0"/>
          </a:br>
          <a:endParaRPr lang="ar-SA" sz="3300" kern="1200" dirty="0"/>
        </a:p>
      </dsp:txBody>
      <dsp:txXfrm>
        <a:off x="2480440" y="2987"/>
        <a:ext cx="3591209" cy="1795604"/>
      </dsp:txXfrm>
    </dsp:sp>
    <dsp:sp modelId="{64CA98EC-4DF4-4677-9057-B0F2A490F952}">
      <dsp:nvSpPr>
        <dsp:cNvPr id="0" name=""/>
        <dsp:cNvSpPr/>
      </dsp:nvSpPr>
      <dsp:spPr>
        <a:xfrm>
          <a:off x="4653122" y="2552746"/>
          <a:ext cx="3591209" cy="179560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rtl="1">
            <a:lnSpc>
              <a:spcPct val="90000"/>
            </a:lnSpc>
            <a:spcBef>
              <a:spcPct val="0"/>
            </a:spcBef>
            <a:spcAft>
              <a:spcPct val="35000"/>
            </a:spcAft>
            <a:buNone/>
          </a:pPr>
          <a:r>
            <a:rPr lang="ar-SA" sz="3300" b="0" i="0" kern="1200" dirty="0"/>
            <a:t>التشفير الكلاسيكي </a:t>
          </a:r>
          <a:r>
            <a:rPr lang="en-US" sz="3300" b="0" i="0" kern="1200" dirty="0"/>
            <a:t>Classical Encryption.</a:t>
          </a:r>
          <a:br>
            <a:rPr lang="en-US" sz="3300" b="0" i="0" kern="1200" dirty="0"/>
          </a:br>
          <a:endParaRPr lang="ar-SA" sz="3300" kern="1200" dirty="0"/>
        </a:p>
      </dsp:txBody>
      <dsp:txXfrm>
        <a:off x="4653122" y="2552746"/>
        <a:ext cx="3591209" cy="1795604"/>
      </dsp:txXfrm>
    </dsp:sp>
    <dsp:sp modelId="{7152EDF7-A82A-4DA1-BA2A-D9CFA76F6A6E}">
      <dsp:nvSpPr>
        <dsp:cNvPr id="0" name=""/>
        <dsp:cNvSpPr/>
      </dsp:nvSpPr>
      <dsp:spPr>
        <a:xfrm>
          <a:off x="307758" y="2552746"/>
          <a:ext cx="3591209" cy="179560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rtl="1">
            <a:lnSpc>
              <a:spcPct val="90000"/>
            </a:lnSpc>
            <a:spcBef>
              <a:spcPct val="0"/>
            </a:spcBef>
            <a:spcAft>
              <a:spcPct val="35000"/>
            </a:spcAft>
            <a:buNone/>
          </a:pPr>
          <a:r>
            <a:rPr lang="ar-SA" sz="3300" b="0" i="0" kern="1200" dirty="0"/>
            <a:t>التشفير الحديث </a:t>
          </a:r>
          <a:r>
            <a:rPr lang="en-US" sz="3300" b="0" i="0" kern="1200" dirty="0"/>
            <a:t>Modern Encryption.</a:t>
          </a:r>
          <a:endParaRPr lang="ar-SA" sz="3300" kern="1200" dirty="0"/>
        </a:p>
      </dsp:txBody>
      <dsp:txXfrm>
        <a:off x="307758" y="2552746"/>
        <a:ext cx="3591209" cy="1795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E3270-14CD-49A9-866F-9D7BC2DC27C5}">
      <dsp:nvSpPr>
        <dsp:cNvPr id="0" name=""/>
        <dsp:cNvSpPr/>
      </dsp:nvSpPr>
      <dsp:spPr>
        <a:xfrm>
          <a:off x="731962" y="2956988"/>
          <a:ext cx="215198" cy="1446777"/>
        </a:xfrm>
        <a:custGeom>
          <a:avLst/>
          <a:gdLst/>
          <a:ahLst/>
          <a:cxnLst/>
          <a:rect l="0" t="0" r="0" b="0"/>
          <a:pathLst>
            <a:path>
              <a:moveTo>
                <a:pt x="0" y="0"/>
              </a:moveTo>
              <a:lnTo>
                <a:pt x="0" y="1446777"/>
              </a:lnTo>
              <a:lnTo>
                <a:pt x="215198" y="144677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7993F2-959F-4949-8B34-72FDC35606D4}">
      <dsp:nvSpPr>
        <dsp:cNvPr id="0" name=""/>
        <dsp:cNvSpPr/>
      </dsp:nvSpPr>
      <dsp:spPr>
        <a:xfrm>
          <a:off x="2283787" y="1547802"/>
          <a:ext cx="4236804" cy="593928"/>
        </a:xfrm>
        <a:custGeom>
          <a:avLst/>
          <a:gdLst/>
          <a:ahLst/>
          <a:cxnLst/>
          <a:rect l="0" t="0" r="0" b="0"/>
          <a:pathLst>
            <a:path>
              <a:moveTo>
                <a:pt x="4236804" y="0"/>
              </a:moveTo>
              <a:lnTo>
                <a:pt x="4236804" y="277335"/>
              </a:lnTo>
              <a:lnTo>
                <a:pt x="0" y="277335"/>
              </a:lnTo>
              <a:lnTo>
                <a:pt x="0" y="59392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E2D19B-71FD-40AD-9264-C5B4D3B90EDF}">
      <dsp:nvSpPr>
        <dsp:cNvPr id="0" name=""/>
        <dsp:cNvSpPr/>
      </dsp:nvSpPr>
      <dsp:spPr>
        <a:xfrm>
          <a:off x="6211905" y="2956988"/>
          <a:ext cx="651055" cy="1446190"/>
        </a:xfrm>
        <a:custGeom>
          <a:avLst/>
          <a:gdLst/>
          <a:ahLst/>
          <a:cxnLst/>
          <a:rect l="0" t="0" r="0" b="0"/>
          <a:pathLst>
            <a:path>
              <a:moveTo>
                <a:pt x="0" y="0"/>
              </a:moveTo>
              <a:lnTo>
                <a:pt x="0" y="1446190"/>
              </a:lnTo>
              <a:lnTo>
                <a:pt x="651055" y="14461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A8AC18-D81B-4A68-A3A7-A7FC4AC5195C}">
      <dsp:nvSpPr>
        <dsp:cNvPr id="0" name=""/>
        <dsp:cNvSpPr/>
      </dsp:nvSpPr>
      <dsp:spPr>
        <a:xfrm>
          <a:off x="6520591" y="1547802"/>
          <a:ext cx="1427462" cy="593928"/>
        </a:xfrm>
        <a:custGeom>
          <a:avLst/>
          <a:gdLst/>
          <a:ahLst/>
          <a:cxnLst/>
          <a:rect l="0" t="0" r="0" b="0"/>
          <a:pathLst>
            <a:path>
              <a:moveTo>
                <a:pt x="0" y="0"/>
              </a:moveTo>
              <a:lnTo>
                <a:pt x="0" y="277335"/>
              </a:lnTo>
              <a:lnTo>
                <a:pt x="1427462" y="277335"/>
              </a:lnTo>
              <a:lnTo>
                <a:pt x="1427462" y="59392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B1238-D9DE-48F1-8FDF-9BC57DD560BD}">
      <dsp:nvSpPr>
        <dsp:cNvPr id="0" name=""/>
        <dsp:cNvSpPr/>
      </dsp:nvSpPr>
      <dsp:spPr>
        <a:xfrm>
          <a:off x="2664291" y="40215"/>
          <a:ext cx="7712601" cy="15075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SA" sz="2000" b="0" i="0" kern="1200" dirty="0"/>
            <a:t>يعتبر التشفير الكلاسيكي من أقدم أنواع التشفير, حيث بدأ مع بداية ظهور هذا العلم منذ آلاف السنين ويعتمد هذا التصنيف في أسلوب التشفير على أحد الأمرين أو التقنيتين التاليين :</a:t>
          </a:r>
          <a:endParaRPr lang="ar-SA" sz="2000" kern="1200" dirty="0"/>
        </a:p>
      </dsp:txBody>
      <dsp:txXfrm>
        <a:off x="2664291" y="40215"/>
        <a:ext cx="7712601" cy="1507586"/>
      </dsp:txXfrm>
    </dsp:sp>
    <dsp:sp modelId="{D567960E-37A2-4BF2-BABF-A083D48DC89C}">
      <dsp:nvSpPr>
        <dsp:cNvPr id="0" name=""/>
        <dsp:cNvSpPr/>
      </dsp:nvSpPr>
      <dsp:spPr>
        <a:xfrm>
          <a:off x="5777868" y="2141730"/>
          <a:ext cx="4340371" cy="81525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SA" sz="2000" b="1" i="0" kern="1200" dirty="0"/>
            <a:t>تبديل الأحرف (</a:t>
          </a:r>
          <a:r>
            <a:rPr lang="en-US" sz="2000" b="1" i="0" kern="1200" dirty="0"/>
            <a:t>Subtitution</a:t>
          </a:r>
          <a:r>
            <a:rPr lang="ar-SA" sz="2000" b="1" i="0" kern="1200" dirty="0"/>
            <a:t>)</a:t>
          </a:r>
          <a:endParaRPr lang="ar-SA" sz="2000" b="1" kern="1200" dirty="0"/>
        </a:p>
      </dsp:txBody>
      <dsp:txXfrm>
        <a:off x="5777868" y="2141730"/>
        <a:ext cx="4340371" cy="815257"/>
      </dsp:txXfrm>
    </dsp:sp>
    <dsp:sp modelId="{03535F3E-2335-4AE8-B2AB-42519B2A1697}">
      <dsp:nvSpPr>
        <dsp:cNvPr id="0" name=""/>
        <dsp:cNvSpPr/>
      </dsp:nvSpPr>
      <dsp:spPr>
        <a:xfrm>
          <a:off x="6862960" y="3590174"/>
          <a:ext cx="4915877" cy="162600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r" defTabSz="889000" rtl="1">
            <a:lnSpc>
              <a:spcPct val="90000"/>
            </a:lnSpc>
            <a:spcBef>
              <a:spcPct val="0"/>
            </a:spcBef>
            <a:spcAft>
              <a:spcPct val="35000"/>
            </a:spcAft>
            <a:buNone/>
          </a:pPr>
          <a:r>
            <a:rPr lang="ar-SA" sz="2000" b="0" i="0" kern="1200" dirty="0"/>
            <a:t>وهو عبارة عن عملية تبديل الأحرف أو الرموز في النص او البيانات المراد تشفيرها لأحرف أو رموز أخرى</a:t>
          </a:r>
        </a:p>
        <a:p>
          <a:pPr marL="0" lvl="0" indent="0" algn="r" defTabSz="889000" rtl="1">
            <a:lnSpc>
              <a:spcPct val="90000"/>
            </a:lnSpc>
            <a:spcBef>
              <a:spcPct val="0"/>
            </a:spcBef>
            <a:spcAft>
              <a:spcPct val="35000"/>
            </a:spcAft>
            <a:buNone/>
          </a:pPr>
          <a:r>
            <a:rPr lang="ar-SA" sz="2000" b="0" i="0" kern="1200" dirty="0"/>
            <a:t> ومثال ذلك أن يتم تغيير الحرف </a:t>
          </a:r>
          <a:r>
            <a:rPr lang="en-US" sz="2000" b="0" i="0" kern="1200" dirty="0"/>
            <a:t>A </a:t>
          </a:r>
          <a:r>
            <a:rPr lang="ar-SA" sz="2000" b="0" i="0" kern="1200" dirty="0"/>
            <a:t>للحرف </a:t>
          </a:r>
          <a:r>
            <a:rPr lang="en-US" sz="2000" b="0" i="0" kern="1200" dirty="0"/>
            <a:t>X </a:t>
          </a:r>
          <a:r>
            <a:rPr lang="ar-SA" sz="2000" b="0" i="0" kern="1200" dirty="0"/>
            <a:t>والحرف </a:t>
          </a:r>
          <a:r>
            <a:rPr lang="en-US" sz="2000" b="0" i="0" kern="1200" dirty="0"/>
            <a:t>B </a:t>
          </a:r>
          <a:r>
            <a:rPr lang="ar-SA" sz="2000" b="0" i="0" kern="1200" dirty="0"/>
            <a:t>لحرف آخر. وحتى يتم فك تشفير هذه البيانات المشفرة على الشخص أن يكون على دراية بطريقة تحويل هذه الأحرف.</a:t>
          </a:r>
          <a:endParaRPr lang="ar-SA" sz="2000" kern="1200" dirty="0"/>
        </a:p>
      </dsp:txBody>
      <dsp:txXfrm>
        <a:off x="6862960" y="3590174"/>
        <a:ext cx="4915877" cy="1626007"/>
      </dsp:txXfrm>
    </dsp:sp>
    <dsp:sp modelId="{89328B25-B8EE-4DC4-8CBD-723BF0961474}">
      <dsp:nvSpPr>
        <dsp:cNvPr id="0" name=""/>
        <dsp:cNvSpPr/>
      </dsp:nvSpPr>
      <dsp:spPr>
        <a:xfrm>
          <a:off x="344006" y="2141730"/>
          <a:ext cx="3879562" cy="81525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ar-SA" sz="2000" b="1" i="0" kern="1200" dirty="0"/>
            <a:t>تبديل أماكن الأحرف (</a:t>
          </a:r>
          <a:r>
            <a:rPr lang="en-US" sz="2000" b="1" i="0" kern="1200" dirty="0"/>
            <a:t>Transposition</a:t>
          </a:r>
          <a:r>
            <a:rPr lang="ar-SA" sz="2000" b="1" i="0" kern="1200" dirty="0"/>
            <a:t>)</a:t>
          </a:r>
          <a:endParaRPr lang="ar-SA" sz="2000" b="1" kern="1200" dirty="0"/>
        </a:p>
      </dsp:txBody>
      <dsp:txXfrm>
        <a:off x="344006" y="2141730"/>
        <a:ext cx="3879562" cy="815257"/>
      </dsp:txXfrm>
    </dsp:sp>
    <dsp:sp modelId="{214057A6-B7C7-43A8-8F2B-0163D36E2ECB}">
      <dsp:nvSpPr>
        <dsp:cNvPr id="0" name=""/>
        <dsp:cNvSpPr/>
      </dsp:nvSpPr>
      <dsp:spPr>
        <a:xfrm>
          <a:off x="947161" y="3590762"/>
          <a:ext cx="4915877" cy="162600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r" defTabSz="889000" rtl="1">
            <a:lnSpc>
              <a:spcPct val="90000"/>
            </a:lnSpc>
            <a:spcBef>
              <a:spcPct val="0"/>
            </a:spcBef>
            <a:spcAft>
              <a:spcPct val="35000"/>
            </a:spcAft>
            <a:buNone/>
          </a:pPr>
          <a:r>
            <a:rPr lang="ar-SA" sz="2000" b="0" i="0" kern="1200" dirty="0"/>
            <a:t>وهي عملية إعادة ترتيب الأحرف والأرقام والرموز في النص او البيانات المراد تشفيرها ووضعها في مكان مختلف عن مكانها الأصلي في النص أو البيانات </a:t>
          </a:r>
        </a:p>
        <a:p>
          <a:pPr marL="0" lvl="0" indent="0" algn="r" defTabSz="889000" rtl="1">
            <a:lnSpc>
              <a:spcPct val="90000"/>
            </a:lnSpc>
            <a:spcBef>
              <a:spcPct val="0"/>
            </a:spcBef>
            <a:spcAft>
              <a:spcPct val="35000"/>
            </a:spcAft>
            <a:buNone/>
          </a:pPr>
          <a:r>
            <a:rPr lang="ar-SA" sz="2000" b="0" i="0" kern="1200" dirty="0"/>
            <a:t>فمثلاً يمكن أن تصبح كلمة </a:t>
          </a:r>
          <a:r>
            <a:rPr lang="en-US" sz="2000" b="0" i="0" kern="1200" dirty="0"/>
            <a:t>Technawi </a:t>
          </a:r>
          <a:r>
            <a:rPr lang="ar-SA" sz="2000" b="0" i="0" kern="1200" dirty="0"/>
            <a:t>بعد التشفير لـ </a:t>
          </a:r>
          <a:r>
            <a:rPr lang="en-US" sz="2000" b="0" i="0" kern="1200" dirty="0"/>
            <a:t>enwcThai.</a:t>
          </a:r>
          <a:endParaRPr lang="ar-SA" sz="2000" kern="1200" dirty="0"/>
        </a:p>
      </dsp:txBody>
      <dsp:txXfrm>
        <a:off x="947161" y="3590762"/>
        <a:ext cx="4915877" cy="1626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99797-30DB-4B8E-A96E-7C7AE821775B}">
      <dsp:nvSpPr>
        <dsp:cNvPr id="0" name=""/>
        <dsp:cNvSpPr/>
      </dsp:nvSpPr>
      <dsp:spPr>
        <a:xfrm>
          <a:off x="5600073" y="10133"/>
          <a:ext cx="4912300"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1">
            <a:lnSpc>
              <a:spcPct val="90000"/>
            </a:lnSpc>
            <a:spcBef>
              <a:spcPct val="0"/>
            </a:spcBef>
            <a:spcAft>
              <a:spcPct val="35000"/>
            </a:spcAft>
            <a:buNone/>
          </a:pPr>
          <a:r>
            <a:rPr lang="ar-SA" sz="2400" b="0" i="0" u="sng" kern="1200" dirty="0"/>
            <a:t>ميزات التشفير الكلاسيكي :</a:t>
          </a:r>
          <a:endParaRPr lang="ar-SA" sz="2400" kern="1200" dirty="0"/>
        </a:p>
      </dsp:txBody>
      <dsp:txXfrm>
        <a:off x="5600073" y="10133"/>
        <a:ext cx="4912300" cy="691200"/>
      </dsp:txXfrm>
    </dsp:sp>
    <dsp:sp modelId="{98D1CBB0-BE51-49EF-B6FF-95002841BB61}">
      <dsp:nvSpPr>
        <dsp:cNvPr id="0" name=""/>
        <dsp:cNvSpPr/>
      </dsp:nvSpPr>
      <dsp:spPr>
        <a:xfrm>
          <a:off x="5600073" y="701333"/>
          <a:ext cx="4912300" cy="36398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r" defTabSz="1066800" rtl="1">
            <a:lnSpc>
              <a:spcPct val="90000"/>
            </a:lnSpc>
            <a:spcBef>
              <a:spcPct val="0"/>
            </a:spcBef>
            <a:spcAft>
              <a:spcPct val="15000"/>
            </a:spcAft>
            <a:buChar char="•"/>
          </a:pPr>
          <a:r>
            <a:rPr lang="ar-SA" sz="2400" b="0" i="0" kern="1200" dirty="0"/>
            <a:t>سهل وغير معقد لفهمه.</a:t>
          </a:r>
          <a:endParaRPr lang="ar-SA" sz="2400" kern="1200" dirty="0"/>
        </a:p>
        <a:p>
          <a:pPr marL="228600" lvl="1" indent="-228600" algn="r" defTabSz="1066800" rtl="1">
            <a:lnSpc>
              <a:spcPct val="90000"/>
            </a:lnSpc>
            <a:spcBef>
              <a:spcPct val="0"/>
            </a:spcBef>
            <a:spcAft>
              <a:spcPct val="15000"/>
            </a:spcAft>
            <a:buChar char="•"/>
          </a:pPr>
          <a:r>
            <a:rPr lang="ar-SA" sz="2400" b="0" i="0" kern="1200" dirty="0"/>
            <a:t> يمكن تطبيقه بشكل يدوي دون الحاجة لأي برامج وأي أدوات أو أجهزة.</a:t>
          </a:r>
          <a:endParaRPr lang="ar-SA" sz="2400" kern="1200" dirty="0"/>
        </a:p>
        <a:p>
          <a:pPr marL="228600" lvl="1" indent="-228600" algn="r" defTabSz="1066800" rtl="1">
            <a:lnSpc>
              <a:spcPct val="90000"/>
            </a:lnSpc>
            <a:spcBef>
              <a:spcPct val="0"/>
            </a:spcBef>
            <a:spcAft>
              <a:spcPct val="15000"/>
            </a:spcAft>
            <a:buChar char="•"/>
          </a:pPr>
          <a:r>
            <a:rPr lang="ar-SA" sz="2400" b="0" i="0" kern="1200" dirty="0"/>
            <a:t> غير مكلف سواءً مالياً أو زمنياً.</a:t>
          </a:r>
          <a:endParaRPr lang="ar-SA" sz="2400" kern="1200" dirty="0"/>
        </a:p>
      </dsp:txBody>
      <dsp:txXfrm>
        <a:off x="5600073" y="701333"/>
        <a:ext cx="4912300" cy="3639870"/>
      </dsp:txXfrm>
    </dsp:sp>
    <dsp:sp modelId="{B1233EF1-A236-470F-9207-1FA4B2E7B81E}">
      <dsp:nvSpPr>
        <dsp:cNvPr id="0" name=""/>
        <dsp:cNvSpPr/>
      </dsp:nvSpPr>
      <dsp:spPr>
        <a:xfrm>
          <a:off x="51" y="10133"/>
          <a:ext cx="4912300" cy="691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1">
            <a:lnSpc>
              <a:spcPct val="90000"/>
            </a:lnSpc>
            <a:spcBef>
              <a:spcPct val="0"/>
            </a:spcBef>
            <a:spcAft>
              <a:spcPct val="35000"/>
            </a:spcAft>
            <a:buNone/>
          </a:pPr>
          <a:r>
            <a:rPr lang="ar-SA" sz="2400" b="0" i="0" u="sng" kern="1200" dirty="0"/>
            <a:t>عيوب التشفير الكلاسيكي</a:t>
          </a:r>
          <a:endParaRPr lang="ar-SA" sz="2400" kern="1200" dirty="0"/>
        </a:p>
      </dsp:txBody>
      <dsp:txXfrm>
        <a:off x="51" y="10133"/>
        <a:ext cx="4912300" cy="691200"/>
      </dsp:txXfrm>
    </dsp:sp>
    <dsp:sp modelId="{2C4806B1-6A45-49E2-85C3-4C98768E3DD3}">
      <dsp:nvSpPr>
        <dsp:cNvPr id="0" name=""/>
        <dsp:cNvSpPr/>
      </dsp:nvSpPr>
      <dsp:spPr>
        <a:xfrm>
          <a:off x="51" y="701333"/>
          <a:ext cx="4912300" cy="36398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r" defTabSz="1066800" rtl="1">
            <a:lnSpc>
              <a:spcPct val="90000"/>
            </a:lnSpc>
            <a:spcBef>
              <a:spcPct val="0"/>
            </a:spcBef>
            <a:spcAft>
              <a:spcPct val="15000"/>
            </a:spcAft>
            <a:buChar char="•"/>
          </a:pPr>
          <a:r>
            <a:rPr lang="ar-SA" sz="2400" b="0" i="0" kern="1200" dirty="0"/>
            <a:t>لا يتم تشفير الفراغات في النصوص أو البيانات المراد تشفيرها والتي تساعد في التسهيل على المخترق الذي يرغب في معرفة النص الأصلي في فك التشفير.</a:t>
          </a:r>
          <a:endParaRPr lang="ar-SA" sz="2400" kern="1200" dirty="0"/>
        </a:p>
        <a:p>
          <a:pPr marL="228600" lvl="1" indent="-228600" algn="r" defTabSz="1066800" rtl="1">
            <a:lnSpc>
              <a:spcPct val="90000"/>
            </a:lnSpc>
            <a:spcBef>
              <a:spcPct val="0"/>
            </a:spcBef>
            <a:spcAft>
              <a:spcPct val="15000"/>
            </a:spcAft>
            <a:buChar char="•"/>
          </a:pPr>
          <a:r>
            <a:rPr lang="ar-SA" sz="2400" b="0" i="0" kern="1200" dirty="0"/>
            <a:t> لا يدعم كل اللغات مثل اللغة العربية فهي ليست مدعومة في هذا التشفير.</a:t>
          </a:r>
          <a:endParaRPr lang="ar-SA" sz="2400" kern="1200" dirty="0"/>
        </a:p>
        <a:p>
          <a:pPr marL="228600" lvl="1" indent="-228600" algn="r" defTabSz="1066800" rtl="1">
            <a:lnSpc>
              <a:spcPct val="90000"/>
            </a:lnSpc>
            <a:spcBef>
              <a:spcPct val="0"/>
            </a:spcBef>
            <a:spcAft>
              <a:spcPct val="15000"/>
            </a:spcAft>
            <a:buChar char="•"/>
          </a:pPr>
          <a:r>
            <a:rPr lang="ar-SA" sz="2400" b="0" i="0" kern="1200" dirty="0"/>
            <a:t> لا يتم تشفير الأحرف الخاصة والأرقام ويتم استثناءها مثل : $و%و&amp; وغيرها.</a:t>
          </a:r>
          <a:endParaRPr lang="ar-SA" sz="2400" kern="1200" dirty="0"/>
        </a:p>
        <a:p>
          <a:pPr marL="228600" lvl="1" indent="-228600" algn="r" defTabSz="1066800" rtl="1">
            <a:lnSpc>
              <a:spcPct val="90000"/>
            </a:lnSpc>
            <a:spcBef>
              <a:spcPct val="0"/>
            </a:spcBef>
            <a:spcAft>
              <a:spcPct val="15000"/>
            </a:spcAft>
            <a:buChar char="•"/>
          </a:pPr>
          <a:r>
            <a:rPr lang="ar-SA" sz="2400" b="0" i="0" kern="1200" dirty="0"/>
            <a:t>يمكن فك التشفير بسهولة بواسطة عدة أساليب وتقنيات.</a:t>
          </a:r>
          <a:endParaRPr lang="ar-SA" sz="2400" kern="1200" dirty="0"/>
        </a:p>
      </dsp:txBody>
      <dsp:txXfrm>
        <a:off x="51" y="701333"/>
        <a:ext cx="4912300" cy="3639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73414-BF6E-4FF0-B1C1-4F46CD5A743F}">
      <dsp:nvSpPr>
        <dsp:cNvPr id="0" name=""/>
        <dsp:cNvSpPr/>
      </dsp:nvSpPr>
      <dsp:spPr>
        <a:xfrm>
          <a:off x="3579812" y="742387"/>
          <a:ext cx="1959042" cy="679998"/>
        </a:xfrm>
        <a:custGeom>
          <a:avLst/>
          <a:gdLst/>
          <a:ahLst/>
          <a:cxnLst/>
          <a:rect l="0" t="0" r="0" b="0"/>
          <a:pathLst>
            <a:path>
              <a:moveTo>
                <a:pt x="0" y="0"/>
              </a:moveTo>
              <a:lnTo>
                <a:pt x="0" y="339999"/>
              </a:lnTo>
              <a:lnTo>
                <a:pt x="1959042" y="339999"/>
              </a:lnTo>
              <a:lnTo>
                <a:pt x="1959042" y="679998"/>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F566B-CD29-451C-BACD-303A1C7E38DB}">
      <dsp:nvSpPr>
        <dsp:cNvPr id="0" name=""/>
        <dsp:cNvSpPr/>
      </dsp:nvSpPr>
      <dsp:spPr>
        <a:xfrm>
          <a:off x="1620769" y="742387"/>
          <a:ext cx="1959042" cy="679998"/>
        </a:xfrm>
        <a:custGeom>
          <a:avLst/>
          <a:gdLst/>
          <a:ahLst/>
          <a:cxnLst/>
          <a:rect l="0" t="0" r="0" b="0"/>
          <a:pathLst>
            <a:path>
              <a:moveTo>
                <a:pt x="1959042" y="0"/>
              </a:moveTo>
              <a:lnTo>
                <a:pt x="1959042" y="339999"/>
              </a:lnTo>
              <a:lnTo>
                <a:pt x="0" y="339999"/>
              </a:lnTo>
              <a:lnTo>
                <a:pt x="0" y="679998"/>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B9670A-FCEB-4A09-AF61-C8FD9EB21BA9}">
      <dsp:nvSpPr>
        <dsp:cNvPr id="0" name=""/>
        <dsp:cNvSpPr/>
      </dsp:nvSpPr>
      <dsp:spPr>
        <a:xfrm>
          <a:off x="1585685" y="38524"/>
          <a:ext cx="3988254" cy="703863"/>
        </a:xfrm>
        <a:prstGeom prst="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rtl="1">
            <a:lnSpc>
              <a:spcPct val="90000"/>
            </a:lnSpc>
            <a:spcBef>
              <a:spcPct val="0"/>
            </a:spcBef>
            <a:spcAft>
              <a:spcPct val="35000"/>
            </a:spcAft>
            <a:buNone/>
          </a:pPr>
          <a:r>
            <a:rPr lang="ar-SA" sz="3800" b="1" kern="1200" dirty="0"/>
            <a:t>أنواع أنظمة التشفير  </a:t>
          </a:r>
          <a:endParaRPr lang="ar-SA" sz="3800" kern="1200" dirty="0"/>
        </a:p>
      </dsp:txBody>
      <dsp:txXfrm>
        <a:off x="1585685" y="38524"/>
        <a:ext cx="3988254" cy="703863"/>
      </dsp:txXfrm>
    </dsp:sp>
    <dsp:sp modelId="{70130BB5-5E82-404C-B6C7-90832894AEAC}">
      <dsp:nvSpPr>
        <dsp:cNvPr id="0" name=""/>
        <dsp:cNvSpPr/>
      </dsp:nvSpPr>
      <dsp:spPr>
        <a:xfrm>
          <a:off x="1726" y="1422385"/>
          <a:ext cx="3238087" cy="1619043"/>
        </a:xfrm>
        <a:prstGeom prst="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rtl="1">
            <a:lnSpc>
              <a:spcPct val="90000"/>
            </a:lnSpc>
            <a:spcBef>
              <a:spcPct val="0"/>
            </a:spcBef>
            <a:spcAft>
              <a:spcPct val="35000"/>
            </a:spcAft>
            <a:buNone/>
          </a:pPr>
          <a:r>
            <a:rPr lang="ar-SA" sz="3800" b="0" kern="1200" dirty="0"/>
            <a:t>التشفير الغير متماثل </a:t>
          </a:r>
          <a:r>
            <a:rPr lang="en-US" sz="3800" b="1" i="0" kern="1200" dirty="0"/>
            <a:t>Asymmetric Encryption</a:t>
          </a:r>
          <a:endParaRPr lang="ar-SA" sz="3800" b="0" kern="1200" dirty="0"/>
        </a:p>
      </dsp:txBody>
      <dsp:txXfrm>
        <a:off x="1726" y="1422385"/>
        <a:ext cx="3238087" cy="1619043"/>
      </dsp:txXfrm>
    </dsp:sp>
    <dsp:sp modelId="{D61E04C6-CAB2-4E49-BA79-9D6F8A3786EA}">
      <dsp:nvSpPr>
        <dsp:cNvPr id="0" name=""/>
        <dsp:cNvSpPr/>
      </dsp:nvSpPr>
      <dsp:spPr>
        <a:xfrm>
          <a:off x="3919811" y="1422385"/>
          <a:ext cx="3238087" cy="1619043"/>
        </a:xfrm>
        <a:prstGeom prst="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rtl="1">
            <a:lnSpc>
              <a:spcPct val="90000"/>
            </a:lnSpc>
            <a:spcBef>
              <a:spcPct val="0"/>
            </a:spcBef>
            <a:spcAft>
              <a:spcPct val="35000"/>
            </a:spcAft>
            <a:buNone/>
          </a:pPr>
          <a:r>
            <a:rPr lang="ar-SA" sz="3800" b="0" kern="1200" dirty="0"/>
            <a:t>التشفير المتماثل </a:t>
          </a:r>
          <a:r>
            <a:rPr lang="en-US" sz="3800" b="1" i="0" kern="1200" dirty="0"/>
            <a:t>Symmetric Encryption</a:t>
          </a:r>
          <a:endParaRPr lang="ar-SA" sz="3800" b="0" kern="1200" dirty="0"/>
        </a:p>
      </dsp:txBody>
      <dsp:txXfrm>
        <a:off x="3919811" y="1422385"/>
        <a:ext cx="3238087" cy="1619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69762-66AD-4D7B-9CE7-8F02935CA50F}">
      <dsp:nvSpPr>
        <dsp:cNvPr id="0" name=""/>
        <dsp:cNvSpPr/>
      </dsp:nvSpPr>
      <dsp:spPr>
        <a:xfrm>
          <a:off x="9657124" y="4068596"/>
          <a:ext cx="349948" cy="1003379"/>
        </a:xfrm>
        <a:custGeom>
          <a:avLst/>
          <a:gdLst/>
          <a:ahLst/>
          <a:cxnLst/>
          <a:rect l="0" t="0" r="0" b="0"/>
          <a:pathLst>
            <a:path>
              <a:moveTo>
                <a:pt x="349948" y="0"/>
              </a:moveTo>
              <a:lnTo>
                <a:pt x="0" y="1003379"/>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38E0E86-EBF5-4B9E-8A51-E3BAEABE1F32}">
      <dsp:nvSpPr>
        <dsp:cNvPr id="0" name=""/>
        <dsp:cNvSpPr/>
      </dsp:nvSpPr>
      <dsp:spPr>
        <a:xfrm>
          <a:off x="10306331" y="2669048"/>
          <a:ext cx="515187" cy="455880"/>
        </a:xfrm>
        <a:custGeom>
          <a:avLst/>
          <a:gdLst/>
          <a:ahLst/>
          <a:cxnLst/>
          <a:rect l="0" t="0" r="0" b="0"/>
          <a:pathLst>
            <a:path>
              <a:moveTo>
                <a:pt x="0" y="0"/>
              </a:moveTo>
              <a:lnTo>
                <a:pt x="0" y="215473"/>
              </a:lnTo>
              <a:lnTo>
                <a:pt x="515187" y="215473"/>
              </a:lnTo>
              <a:lnTo>
                <a:pt x="515187" y="455880"/>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8EB375F-BBD6-4C89-A129-F459722BF9A8}">
      <dsp:nvSpPr>
        <dsp:cNvPr id="0" name=""/>
        <dsp:cNvSpPr/>
      </dsp:nvSpPr>
      <dsp:spPr>
        <a:xfrm>
          <a:off x="6908532" y="4144473"/>
          <a:ext cx="91440" cy="1065679"/>
        </a:xfrm>
        <a:custGeom>
          <a:avLst/>
          <a:gdLst/>
          <a:ahLst/>
          <a:cxnLst/>
          <a:rect l="0" t="0" r="0" b="0"/>
          <a:pathLst>
            <a:path>
              <a:moveTo>
                <a:pt x="62675" y="0"/>
              </a:moveTo>
              <a:lnTo>
                <a:pt x="45720" y="1065679"/>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F025F7F-6292-4509-926C-40E191FF5F83}">
      <dsp:nvSpPr>
        <dsp:cNvPr id="0" name=""/>
        <dsp:cNvSpPr/>
      </dsp:nvSpPr>
      <dsp:spPr>
        <a:xfrm>
          <a:off x="7889820" y="2669048"/>
          <a:ext cx="2416511" cy="443425"/>
        </a:xfrm>
        <a:custGeom>
          <a:avLst/>
          <a:gdLst/>
          <a:ahLst/>
          <a:cxnLst/>
          <a:rect l="0" t="0" r="0" b="0"/>
          <a:pathLst>
            <a:path>
              <a:moveTo>
                <a:pt x="2416511" y="0"/>
              </a:moveTo>
              <a:lnTo>
                <a:pt x="2416511" y="203018"/>
              </a:lnTo>
              <a:lnTo>
                <a:pt x="0" y="203018"/>
              </a:lnTo>
              <a:lnTo>
                <a:pt x="0" y="443425"/>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889C25E-4DA6-45D9-A528-69305F3B1392}">
      <dsp:nvSpPr>
        <dsp:cNvPr id="0" name=""/>
        <dsp:cNvSpPr/>
      </dsp:nvSpPr>
      <dsp:spPr>
        <a:xfrm>
          <a:off x="6045950" y="1018514"/>
          <a:ext cx="4260380" cy="505736"/>
        </a:xfrm>
        <a:custGeom>
          <a:avLst/>
          <a:gdLst/>
          <a:ahLst/>
          <a:cxnLst/>
          <a:rect l="0" t="0" r="0" b="0"/>
          <a:pathLst>
            <a:path>
              <a:moveTo>
                <a:pt x="0" y="0"/>
              </a:moveTo>
              <a:lnTo>
                <a:pt x="0" y="265329"/>
              </a:lnTo>
              <a:lnTo>
                <a:pt x="4260380" y="265329"/>
              </a:lnTo>
              <a:lnTo>
                <a:pt x="4260380" y="505736"/>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F6A44731-A12E-42C3-85F3-4225B6301CA7}">
      <dsp:nvSpPr>
        <dsp:cNvPr id="0" name=""/>
        <dsp:cNvSpPr/>
      </dsp:nvSpPr>
      <dsp:spPr>
        <a:xfrm>
          <a:off x="3004549" y="2644125"/>
          <a:ext cx="343438" cy="1181515"/>
        </a:xfrm>
        <a:custGeom>
          <a:avLst/>
          <a:gdLst/>
          <a:ahLst/>
          <a:cxnLst/>
          <a:rect l="0" t="0" r="0" b="0"/>
          <a:pathLst>
            <a:path>
              <a:moveTo>
                <a:pt x="0" y="0"/>
              </a:moveTo>
              <a:lnTo>
                <a:pt x="0" y="1181515"/>
              </a:lnTo>
              <a:lnTo>
                <a:pt x="343438" y="1181515"/>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6445DA3-2CF8-4378-87D7-9586AC0BEE53}">
      <dsp:nvSpPr>
        <dsp:cNvPr id="0" name=""/>
        <dsp:cNvSpPr/>
      </dsp:nvSpPr>
      <dsp:spPr>
        <a:xfrm>
          <a:off x="3920386" y="1018514"/>
          <a:ext cx="2125563" cy="480814"/>
        </a:xfrm>
        <a:custGeom>
          <a:avLst/>
          <a:gdLst/>
          <a:ahLst/>
          <a:cxnLst/>
          <a:rect l="0" t="0" r="0" b="0"/>
          <a:pathLst>
            <a:path>
              <a:moveTo>
                <a:pt x="2125563" y="0"/>
              </a:moveTo>
              <a:lnTo>
                <a:pt x="2125563" y="240407"/>
              </a:lnTo>
              <a:lnTo>
                <a:pt x="0" y="240407"/>
              </a:lnTo>
              <a:lnTo>
                <a:pt x="0" y="480814"/>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E7D07A7-248E-44B5-8595-194F2ED983E1}">
      <dsp:nvSpPr>
        <dsp:cNvPr id="0" name=""/>
        <dsp:cNvSpPr/>
      </dsp:nvSpPr>
      <dsp:spPr>
        <a:xfrm>
          <a:off x="234141" y="2644125"/>
          <a:ext cx="327411" cy="1184675"/>
        </a:xfrm>
        <a:custGeom>
          <a:avLst/>
          <a:gdLst/>
          <a:ahLst/>
          <a:cxnLst/>
          <a:rect l="0" t="0" r="0" b="0"/>
          <a:pathLst>
            <a:path>
              <a:moveTo>
                <a:pt x="0" y="0"/>
              </a:moveTo>
              <a:lnTo>
                <a:pt x="0" y="1184675"/>
              </a:lnTo>
              <a:lnTo>
                <a:pt x="327411" y="1184675"/>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9956965-C089-4941-A12A-B0CBBBDF94A9}">
      <dsp:nvSpPr>
        <dsp:cNvPr id="0" name=""/>
        <dsp:cNvSpPr/>
      </dsp:nvSpPr>
      <dsp:spPr>
        <a:xfrm>
          <a:off x="1149978" y="1018514"/>
          <a:ext cx="4895971" cy="480814"/>
        </a:xfrm>
        <a:custGeom>
          <a:avLst/>
          <a:gdLst/>
          <a:ahLst/>
          <a:cxnLst/>
          <a:rect l="0" t="0" r="0" b="0"/>
          <a:pathLst>
            <a:path>
              <a:moveTo>
                <a:pt x="4895971" y="0"/>
              </a:moveTo>
              <a:lnTo>
                <a:pt x="4895971" y="240407"/>
              </a:lnTo>
              <a:lnTo>
                <a:pt x="0" y="240407"/>
              </a:lnTo>
              <a:lnTo>
                <a:pt x="0" y="480814"/>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B6E3FEE-83D1-4F7F-AA9F-C49949579090}">
      <dsp:nvSpPr>
        <dsp:cNvPr id="0" name=""/>
        <dsp:cNvSpPr/>
      </dsp:nvSpPr>
      <dsp:spPr>
        <a:xfrm>
          <a:off x="3704269" y="60812"/>
          <a:ext cx="4683362" cy="95770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1">
            <a:lnSpc>
              <a:spcPct val="90000"/>
            </a:lnSpc>
            <a:spcBef>
              <a:spcPct val="0"/>
            </a:spcBef>
            <a:spcAft>
              <a:spcPct val="35000"/>
            </a:spcAft>
            <a:buNone/>
          </a:pPr>
          <a:r>
            <a:rPr lang="ar-SA" sz="2800" b="0" kern="1200" dirty="0">
              <a:cs typeface="+mj-cs"/>
            </a:rPr>
            <a:t>أنواع أنظمة تشفير الشبكات اللاسلكية </a:t>
          </a:r>
          <a:endParaRPr lang="ar-SA" sz="2800" b="0" kern="1200" dirty="0"/>
        </a:p>
      </dsp:txBody>
      <dsp:txXfrm>
        <a:off x="3704269" y="60812"/>
        <a:ext cx="4683362" cy="957702"/>
      </dsp:txXfrm>
    </dsp:sp>
    <dsp:sp modelId="{FE5EF29A-0D63-476A-A953-0AA8471BE98E}">
      <dsp:nvSpPr>
        <dsp:cNvPr id="0" name=""/>
        <dsp:cNvSpPr/>
      </dsp:nvSpPr>
      <dsp:spPr>
        <a:xfrm>
          <a:off x="5182" y="1499329"/>
          <a:ext cx="2289593" cy="1144796"/>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ar-SA" sz="2400" b="1" kern="1200" dirty="0"/>
            <a:t>نظام التشفير </a:t>
          </a:r>
          <a:r>
            <a:rPr lang="en-US" sz="2400" b="1" kern="1200" dirty="0"/>
            <a:t>WPA2</a:t>
          </a:r>
          <a:endParaRPr lang="ar-SA" sz="2400" b="1" kern="1200" dirty="0"/>
        </a:p>
      </dsp:txBody>
      <dsp:txXfrm>
        <a:off x="5182" y="1499329"/>
        <a:ext cx="2289593" cy="1144796"/>
      </dsp:txXfrm>
    </dsp:sp>
    <dsp:sp modelId="{0FB54D2F-CB9B-431B-8980-33FF276B4AF9}">
      <dsp:nvSpPr>
        <dsp:cNvPr id="0" name=""/>
        <dsp:cNvSpPr/>
      </dsp:nvSpPr>
      <dsp:spPr>
        <a:xfrm>
          <a:off x="561553" y="3091558"/>
          <a:ext cx="2289593" cy="1474486"/>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1">
            <a:lnSpc>
              <a:spcPct val="90000"/>
            </a:lnSpc>
            <a:spcBef>
              <a:spcPct val="0"/>
            </a:spcBef>
            <a:spcAft>
              <a:spcPct val="35000"/>
            </a:spcAft>
            <a:buNone/>
          </a:pPr>
          <a:r>
            <a:rPr lang="ar-SA" sz="1700" kern="1200" dirty="0"/>
            <a:t>- يستخدم خوارزميات حديثه و أقوى للتشفير</a:t>
          </a:r>
        </a:p>
        <a:p>
          <a:pPr marL="0" lvl="0" indent="0" algn="ctr" defTabSz="755650" rtl="1">
            <a:lnSpc>
              <a:spcPct val="90000"/>
            </a:lnSpc>
            <a:spcBef>
              <a:spcPct val="0"/>
            </a:spcBef>
            <a:spcAft>
              <a:spcPct val="35000"/>
            </a:spcAft>
            <a:buNone/>
          </a:pPr>
          <a:r>
            <a:rPr lang="ar-SA" sz="1700" kern="1200" dirty="0"/>
            <a:t>- </a:t>
          </a:r>
          <a:r>
            <a:rPr lang="ar-SA" sz="1700" u="sng" kern="1200" dirty="0"/>
            <a:t>أفضل أنواع التشفير</a:t>
          </a:r>
        </a:p>
      </dsp:txBody>
      <dsp:txXfrm>
        <a:off x="561553" y="3091558"/>
        <a:ext cx="2289593" cy="1474486"/>
      </dsp:txXfrm>
    </dsp:sp>
    <dsp:sp modelId="{21F689B9-031A-4399-AF21-3F2E40C7A3DD}">
      <dsp:nvSpPr>
        <dsp:cNvPr id="0" name=""/>
        <dsp:cNvSpPr/>
      </dsp:nvSpPr>
      <dsp:spPr>
        <a:xfrm>
          <a:off x="2775590" y="1499329"/>
          <a:ext cx="2289593" cy="1144796"/>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ar-SA" sz="2400" b="1" kern="1200" dirty="0"/>
            <a:t>نظام التشفير </a:t>
          </a:r>
          <a:r>
            <a:rPr lang="en-US" sz="2400" b="1" kern="1200" dirty="0"/>
            <a:t>WPA</a:t>
          </a:r>
          <a:endParaRPr lang="ar-SA" sz="2400" b="1" kern="1200" dirty="0"/>
        </a:p>
      </dsp:txBody>
      <dsp:txXfrm>
        <a:off x="2775590" y="1499329"/>
        <a:ext cx="2289593" cy="1144796"/>
      </dsp:txXfrm>
    </dsp:sp>
    <dsp:sp modelId="{9615D357-57D1-4CED-B948-9B4489E1AD40}">
      <dsp:nvSpPr>
        <dsp:cNvPr id="0" name=""/>
        <dsp:cNvSpPr/>
      </dsp:nvSpPr>
      <dsp:spPr>
        <a:xfrm>
          <a:off x="3347988" y="3124940"/>
          <a:ext cx="2289593" cy="140140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kern="1200" dirty="0"/>
            <a:t>- 8 خانات </a:t>
          </a:r>
        </a:p>
        <a:p>
          <a:pPr marL="0" lvl="0" indent="0" algn="ctr" defTabSz="800100" rtl="1">
            <a:lnSpc>
              <a:spcPct val="90000"/>
            </a:lnSpc>
            <a:spcBef>
              <a:spcPct val="0"/>
            </a:spcBef>
            <a:spcAft>
              <a:spcPct val="35000"/>
            </a:spcAft>
            <a:buNone/>
          </a:pPr>
          <a:r>
            <a:rPr lang="ar-SA" sz="1800" kern="1200" dirty="0"/>
            <a:t>- جميع الأحرف الإنجليزية و الارقام</a:t>
          </a:r>
        </a:p>
      </dsp:txBody>
      <dsp:txXfrm>
        <a:off x="3347988" y="3124940"/>
        <a:ext cx="2289593" cy="1401402"/>
      </dsp:txXfrm>
    </dsp:sp>
    <dsp:sp modelId="{7C2CA187-BB9C-4E82-96FE-646A5BF96198}">
      <dsp:nvSpPr>
        <dsp:cNvPr id="0" name=""/>
        <dsp:cNvSpPr/>
      </dsp:nvSpPr>
      <dsp:spPr>
        <a:xfrm>
          <a:off x="9161534" y="1524251"/>
          <a:ext cx="2289593" cy="1144796"/>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ar-SA" sz="2400" b="1" kern="1200" dirty="0"/>
            <a:t>نظام التشفير </a:t>
          </a:r>
          <a:r>
            <a:rPr lang="en-US" sz="2400" b="1" kern="1200" dirty="0"/>
            <a:t>WEP</a:t>
          </a:r>
          <a:endParaRPr lang="ar-SA" sz="2400" b="1" kern="1200" dirty="0"/>
        </a:p>
      </dsp:txBody>
      <dsp:txXfrm>
        <a:off x="9161534" y="1524251"/>
        <a:ext cx="2289593" cy="1144796"/>
      </dsp:txXfrm>
    </dsp:sp>
    <dsp:sp modelId="{B383AEE4-A49B-4159-9484-2313BA99ECFF}">
      <dsp:nvSpPr>
        <dsp:cNvPr id="0" name=""/>
        <dsp:cNvSpPr/>
      </dsp:nvSpPr>
      <dsp:spPr>
        <a:xfrm>
          <a:off x="6741554" y="3112473"/>
          <a:ext cx="2296530" cy="103199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u="sng" kern="1200" dirty="0"/>
            <a:t>64 Bit WEP</a:t>
          </a:r>
          <a:endParaRPr lang="ar-SA" sz="2000" b="1" u="sng" kern="1200" dirty="0"/>
        </a:p>
        <a:p>
          <a:pPr marL="0" lvl="0" indent="0" algn="ctr" defTabSz="889000" rtl="1">
            <a:lnSpc>
              <a:spcPct val="90000"/>
            </a:lnSpc>
            <a:spcBef>
              <a:spcPct val="0"/>
            </a:spcBef>
            <a:spcAft>
              <a:spcPct val="35000"/>
            </a:spcAft>
            <a:buNone/>
          </a:pPr>
          <a:r>
            <a:rPr lang="ar-SA" sz="2000" b="1" kern="1200" dirty="0"/>
            <a:t>يسمى بمفتاح التشفير المشترك</a:t>
          </a:r>
        </a:p>
      </dsp:txBody>
      <dsp:txXfrm>
        <a:off x="6741554" y="3112473"/>
        <a:ext cx="2296530" cy="1031999"/>
      </dsp:txXfrm>
    </dsp:sp>
    <dsp:sp modelId="{BACA41D6-1667-4DEB-87AB-B9ECC97BBD7E}">
      <dsp:nvSpPr>
        <dsp:cNvPr id="0" name=""/>
        <dsp:cNvSpPr/>
      </dsp:nvSpPr>
      <dsp:spPr>
        <a:xfrm>
          <a:off x="6954252" y="4637754"/>
          <a:ext cx="2478599" cy="1144796"/>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1">
            <a:lnSpc>
              <a:spcPct val="90000"/>
            </a:lnSpc>
            <a:spcBef>
              <a:spcPct val="0"/>
            </a:spcBef>
            <a:spcAft>
              <a:spcPct val="35000"/>
            </a:spcAft>
            <a:buNone/>
          </a:pPr>
          <a:r>
            <a:rPr lang="ar-SA" sz="1700" kern="1200" dirty="0"/>
            <a:t>-يتكون من 10 خانات</a:t>
          </a:r>
        </a:p>
        <a:p>
          <a:pPr marL="0" lvl="0" indent="0" algn="ctr" defTabSz="755650" rtl="1">
            <a:lnSpc>
              <a:spcPct val="90000"/>
            </a:lnSpc>
            <a:spcBef>
              <a:spcPct val="0"/>
            </a:spcBef>
            <a:spcAft>
              <a:spcPct val="35000"/>
            </a:spcAft>
            <a:buNone/>
          </a:pPr>
          <a:r>
            <a:rPr lang="ar-SA" sz="1700" kern="1200" dirty="0"/>
            <a:t>- يستخدم لكتابته الأرقام من </a:t>
          </a:r>
          <a:r>
            <a:rPr lang="en-US" sz="1700" kern="1200" dirty="0"/>
            <a:t>0-9</a:t>
          </a:r>
          <a:endParaRPr lang="ar-SA" sz="1700" kern="1200" dirty="0"/>
        </a:p>
        <a:p>
          <a:pPr marL="0" lvl="0" indent="0" algn="ctr" defTabSz="755650" rtl="1">
            <a:lnSpc>
              <a:spcPct val="90000"/>
            </a:lnSpc>
            <a:spcBef>
              <a:spcPct val="0"/>
            </a:spcBef>
            <a:spcAft>
              <a:spcPct val="35000"/>
            </a:spcAft>
            <a:buNone/>
          </a:pPr>
          <a:r>
            <a:rPr lang="ar-SA" sz="1700" kern="1200" dirty="0"/>
            <a:t>-الحروف </a:t>
          </a:r>
          <a:r>
            <a:rPr lang="en-US" sz="1700" kern="1200" dirty="0"/>
            <a:t>A-F</a:t>
          </a:r>
          <a:endParaRPr lang="ar-SA" sz="1700" kern="1200" dirty="0"/>
        </a:p>
      </dsp:txBody>
      <dsp:txXfrm>
        <a:off x="6954252" y="4637754"/>
        <a:ext cx="2478599" cy="1144796"/>
      </dsp:txXfrm>
    </dsp:sp>
    <dsp:sp modelId="{251EDFFC-BE0E-4146-B220-8DDF249C711C}">
      <dsp:nvSpPr>
        <dsp:cNvPr id="0" name=""/>
        <dsp:cNvSpPr/>
      </dsp:nvSpPr>
      <dsp:spPr>
        <a:xfrm>
          <a:off x="9803462" y="3124928"/>
          <a:ext cx="2036112" cy="943667"/>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en-US" sz="2000" b="1" u="sng" kern="1200" dirty="0"/>
            <a:t>128 Bit WEP</a:t>
          </a:r>
          <a:endParaRPr lang="ar-SA" sz="2000" b="1" u="sng" kern="1200" dirty="0"/>
        </a:p>
      </dsp:txBody>
      <dsp:txXfrm>
        <a:off x="9803462" y="3124928"/>
        <a:ext cx="2036112" cy="943667"/>
      </dsp:txXfrm>
    </dsp:sp>
    <dsp:sp modelId="{4A188A8C-8093-4ED0-86ED-3B45F1EF9388}">
      <dsp:nvSpPr>
        <dsp:cNvPr id="0" name=""/>
        <dsp:cNvSpPr/>
      </dsp:nvSpPr>
      <dsp:spPr>
        <a:xfrm>
          <a:off x="9657124" y="4499577"/>
          <a:ext cx="2289593" cy="1144796"/>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1">
            <a:lnSpc>
              <a:spcPct val="90000"/>
            </a:lnSpc>
            <a:spcBef>
              <a:spcPct val="0"/>
            </a:spcBef>
            <a:spcAft>
              <a:spcPct val="35000"/>
            </a:spcAft>
            <a:buNone/>
          </a:pPr>
          <a:r>
            <a:rPr lang="ar-SA" sz="1700" kern="1200" dirty="0"/>
            <a:t>-يتكون من 26 خانة</a:t>
          </a:r>
        </a:p>
        <a:p>
          <a:pPr marL="0" lvl="0" indent="0" algn="ctr" defTabSz="755650" rtl="1">
            <a:lnSpc>
              <a:spcPct val="90000"/>
            </a:lnSpc>
            <a:spcBef>
              <a:spcPct val="0"/>
            </a:spcBef>
            <a:spcAft>
              <a:spcPct val="35000"/>
            </a:spcAft>
            <a:buNone/>
          </a:pPr>
          <a:r>
            <a:rPr lang="ar-SA" sz="1700" kern="1200" dirty="0"/>
            <a:t>- يستخدم لكتابته الأرقام من</a:t>
          </a:r>
          <a:r>
            <a:rPr lang="en-US" sz="1700" kern="1200" dirty="0"/>
            <a:t>0-9 </a:t>
          </a:r>
          <a:endParaRPr lang="ar-SA" sz="1700" kern="1200" dirty="0"/>
        </a:p>
        <a:p>
          <a:pPr marL="0" lvl="0" indent="0" algn="ctr" defTabSz="755650" rtl="1">
            <a:lnSpc>
              <a:spcPct val="90000"/>
            </a:lnSpc>
            <a:spcBef>
              <a:spcPct val="0"/>
            </a:spcBef>
            <a:spcAft>
              <a:spcPct val="35000"/>
            </a:spcAft>
            <a:buNone/>
          </a:pPr>
          <a:r>
            <a:rPr lang="ar-SA" sz="1700" kern="1200" dirty="0"/>
            <a:t>-الحروف </a:t>
          </a:r>
          <a:r>
            <a:rPr lang="en-US" sz="1700" kern="1200" dirty="0"/>
            <a:t>A-F</a:t>
          </a:r>
          <a:endParaRPr lang="ar-SA" sz="1700" kern="1200" dirty="0"/>
        </a:p>
      </dsp:txBody>
      <dsp:txXfrm>
        <a:off x="9657124" y="4499577"/>
        <a:ext cx="2289593" cy="11447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DC1B1-CEAE-4994-B18D-ABC51DBE73DF}">
      <dsp:nvSpPr>
        <dsp:cNvPr id="0" name=""/>
        <dsp:cNvSpPr/>
      </dsp:nvSpPr>
      <dsp:spPr>
        <a:xfrm>
          <a:off x="5755607" y="1658639"/>
          <a:ext cx="4572181" cy="2167664"/>
        </a:xfrm>
        <a:custGeom>
          <a:avLst/>
          <a:gdLst/>
          <a:ahLst/>
          <a:cxnLst/>
          <a:rect l="0" t="0" r="0" b="0"/>
          <a:pathLst>
            <a:path>
              <a:moveTo>
                <a:pt x="0" y="0"/>
              </a:moveTo>
              <a:lnTo>
                <a:pt x="0" y="1905246"/>
              </a:lnTo>
              <a:lnTo>
                <a:pt x="4572181" y="1905246"/>
              </a:lnTo>
              <a:lnTo>
                <a:pt x="4572181" y="2167664"/>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01C4F3C-86FC-4D35-854A-70B325A29FFC}">
      <dsp:nvSpPr>
        <dsp:cNvPr id="0" name=""/>
        <dsp:cNvSpPr/>
      </dsp:nvSpPr>
      <dsp:spPr>
        <a:xfrm>
          <a:off x="5755607" y="1658639"/>
          <a:ext cx="1548119" cy="2167664"/>
        </a:xfrm>
        <a:custGeom>
          <a:avLst/>
          <a:gdLst/>
          <a:ahLst/>
          <a:cxnLst/>
          <a:rect l="0" t="0" r="0" b="0"/>
          <a:pathLst>
            <a:path>
              <a:moveTo>
                <a:pt x="0" y="0"/>
              </a:moveTo>
              <a:lnTo>
                <a:pt x="0" y="1905246"/>
              </a:lnTo>
              <a:lnTo>
                <a:pt x="1548119" y="1905246"/>
              </a:lnTo>
              <a:lnTo>
                <a:pt x="1548119" y="2167664"/>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B01632C-5D3A-4C0B-845C-8419FB814E2B}">
      <dsp:nvSpPr>
        <dsp:cNvPr id="0" name=""/>
        <dsp:cNvSpPr/>
      </dsp:nvSpPr>
      <dsp:spPr>
        <a:xfrm>
          <a:off x="4279665" y="1658639"/>
          <a:ext cx="1475942" cy="2167664"/>
        </a:xfrm>
        <a:custGeom>
          <a:avLst/>
          <a:gdLst/>
          <a:ahLst/>
          <a:cxnLst/>
          <a:rect l="0" t="0" r="0" b="0"/>
          <a:pathLst>
            <a:path>
              <a:moveTo>
                <a:pt x="1475942" y="0"/>
              </a:moveTo>
              <a:lnTo>
                <a:pt x="1475942" y="1905246"/>
              </a:lnTo>
              <a:lnTo>
                <a:pt x="0" y="1905246"/>
              </a:lnTo>
              <a:lnTo>
                <a:pt x="0" y="2167664"/>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2919356-BA72-40B9-B6DC-25FC9634DC1B}">
      <dsp:nvSpPr>
        <dsp:cNvPr id="0" name=""/>
        <dsp:cNvSpPr/>
      </dsp:nvSpPr>
      <dsp:spPr>
        <a:xfrm>
          <a:off x="1255604" y="1658639"/>
          <a:ext cx="4500003" cy="2167664"/>
        </a:xfrm>
        <a:custGeom>
          <a:avLst/>
          <a:gdLst/>
          <a:ahLst/>
          <a:cxnLst/>
          <a:rect l="0" t="0" r="0" b="0"/>
          <a:pathLst>
            <a:path>
              <a:moveTo>
                <a:pt x="4500003" y="0"/>
              </a:moveTo>
              <a:lnTo>
                <a:pt x="4500003" y="1905246"/>
              </a:lnTo>
              <a:lnTo>
                <a:pt x="0" y="1905246"/>
              </a:lnTo>
              <a:lnTo>
                <a:pt x="0" y="2167664"/>
              </a:lnTo>
            </a:path>
          </a:pathLst>
        </a:custGeom>
        <a:noFill/>
        <a:ln w="12700" cap="flat" cmpd="sng" algn="ctr">
          <a:solidFill>
            <a:schemeClr val="dk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5D74BED-F7DD-4622-8909-5F7F9DB32B48}">
      <dsp:nvSpPr>
        <dsp:cNvPr id="0" name=""/>
        <dsp:cNvSpPr/>
      </dsp:nvSpPr>
      <dsp:spPr>
        <a:xfrm>
          <a:off x="3147441" y="409027"/>
          <a:ext cx="5216331" cy="124961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rtl="1">
            <a:lnSpc>
              <a:spcPct val="90000"/>
            </a:lnSpc>
            <a:spcBef>
              <a:spcPct val="0"/>
            </a:spcBef>
            <a:spcAft>
              <a:spcPct val="35000"/>
            </a:spcAft>
            <a:buNone/>
          </a:pPr>
          <a:r>
            <a:rPr lang="ar-SA" sz="2600" b="1" kern="1200" dirty="0"/>
            <a:t>وسائل حماية تطبيقات الانترنت </a:t>
          </a:r>
          <a:endParaRPr lang="ar-SA" sz="2600" kern="1200" dirty="0"/>
        </a:p>
      </dsp:txBody>
      <dsp:txXfrm>
        <a:off x="3147441" y="409027"/>
        <a:ext cx="5216331" cy="1249612"/>
      </dsp:txXfrm>
    </dsp:sp>
    <dsp:sp modelId="{F31DFFDD-8572-4F49-96BC-336B953836B6}">
      <dsp:nvSpPr>
        <dsp:cNvPr id="0" name=""/>
        <dsp:cNvSpPr/>
      </dsp:nvSpPr>
      <dsp:spPr>
        <a:xfrm>
          <a:off x="5991" y="3826304"/>
          <a:ext cx="2499224" cy="124961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rtl="1">
            <a:lnSpc>
              <a:spcPct val="90000"/>
            </a:lnSpc>
            <a:spcBef>
              <a:spcPct val="0"/>
            </a:spcBef>
            <a:spcAft>
              <a:spcPct val="35000"/>
            </a:spcAft>
            <a:buNone/>
          </a:pPr>
          <a:r>
            <a:rPr lang="ar-SA" sz="2600" kern="1200" dirty="0"/>
            <a:t>الشهادات الرقمية</a:t>
          </a:r>
        </a:p>
        <a:p>
          <a:pPr marL="0" lvl="0" indent="0" algn="ctr" defTabSz="1155700" rtl="1">
            <a:lnSpc>
              <a:spcPct val="90000"/>
            </a:lnSpc>
            <a:spcBef>
              <a:spcPct val="0"/>
            </a:spcBef>
            <a:spcAft>
              <a:spcPct val="35000"/>
            </a:spcAft>
            <a:buNone/>
          </a:pPr>
          <a:r>
            <a:rPr lang="en-US" sz="2600" kern="1200" dirty="0"/>
            <a:t>Digital certificates</a:t>
          </a:r>
          <a:endParaRPr lang="ar-SA" sz="2600" kern="1200" dirty="0"/>
        </a:p>
      </dsp:txBody>
      <dsp:txXfrm>
        <a:off x="5991" y="3826304"/>
        <a:ext cx="2499224" cy="1249612"/>
      </dsp:txXfrm>
    </dsp:sp>
    <dsp:sp modelId="{98F4AE1C-E10A-4039-92F6-63F0548D04F5}">
      <dsp:nvSpPr>
        <dsp:cNvPr id="0" name=""/>
        <dsp:cNvSpPr/>
      </dsp:nvSpPr>
      <dsp:spPr>
        <a:xfrm>
          <a:off x="3030053" y="3826304"/>
          <a:ext cx="2499224" cy="124961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rtl="1">
            <a:lnSpc>
              <a:spcPct val="90000"/>
            </a:lnSpc>
            <a:spcBef>
              <a:spcPct val="0"/>
            </a:spcBef>
            <a:spcAft>
              <a:spcPct val="35000"/>
            </a:spcAft>
            <a:buNone/>
          </a:pPr>
          <a:r>
            <a:rPr lang="ar-SA" sz="2600" kern="1200" dirty="0"/>
            <a:t>التوقيع الرقمي </a:t>
          </a:r>
          <a:endParaRPr lang="en-US" sz="2600" kern="1200" dirty="0"/>
        </a:p>
        <a:p>
          <a:pPr marL="0" lvl="0" indent="0" algn="ctr" defTabSz="1155700" rtl="1">
            <a:lnSpc>
              <a:spcPct val="90000"/>
            </a:lnSpc>
            <a:spcBef>
              <a:spcPct val="0"/>
            </a:spcBef>
            <a:spcAft>
              <a:spcPct val="35000"/>
            </a:spcAft>
            <a:buNone/>
          </a:pPr>
          <a:r>
            <a:rPr lang="en-US" sz="2600" kern="1200" dirty="0"/>
            <a:t>Digital signature</a:t>
          </a:r>
          <a:endParaRPr lang="ar-SA" sz="2600" kern="1200" dirty="0"/>
        </a:p>
      </dsp:txBody>
      <dsp:txXfrm>
        <a:off x="3030053" y="3826304"/>
        <a:ext cx="2499224" cy="1249612"/>
      </dsp:txXfrm>
    </dsp:sp>
    <dsp:sp modelId="{C280F268-C5A1-48CE-8E39-ACBAA6D96675}">
      <dsp:nvSpPr>
        <dsp:cNvPr id="0" name=""/>
        <dsp:cNvSpPr/>
      </dsp:nvSpPr>
      <dsp:spPr>
        <a:xfrm>
          <a:off x="6054115" y="3826304"/>
          <a:ext cx="2499224" cy="124961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rtl="1">
            <a:lnSpc>
              <a:spcPct val="90000"/>
            </a:lnSpc>
            <a:spcBef>
              <a:spcPct val="0"/>
            </a:spcBef>
            <a:spcAft>
              <a:spcPct val="35000"/>
            </a:spcAft>
            <a:buNone/>
          </a:pPr>
          <a:r>
            <a:rPr lang="ar-SA" sz="2600" kern="1200" dirty="0"/>
            <a:t>بروتوكول </a:t>
          </a:r>
          <a:endParaRPr lang="en-US" sz="2600" kern="1200" dirty="0"/>
        </a:p>
        <a:p>
          <a:pPr marL="0" lvl="0" indent="0" algn="ctr" defTabSz="1155700" rtl="1">
            <a:lnSpc>
              <a:spcPct val="90000"/>
            </a:lnSpc>
            <a:spcBef>
              <a:spcPct val="0"/>
            </a:spcBef>
            <a:spcAft>
              <a:spcPct val="35000"/>
            </a:spcAft>
            <a:buNone/>
          </a:pPr>
          <a:r>
            <a:rPr lang="en-US" sz="2600" kern="1200" dirty="0"/>
            <a:t>https</a:t>
          </a:r>
          <a:endParaRPr lang="ar-SA" sz="2600" kern="1200" dirty="0"/>
        </a:p>
      </dsp:txBody>
      <dsp:txXfrm>
        <a:off x="6054115" y="3826304"/>
        <a:ext cx="2499224" cy="1249612"/>
      </dsp:txXfrm>
    </dsp:sp>
    <dsp:sp modelId="{9FC82A57-FFB5-4D9A-80CC-5EFC7BBB3573}">
      <dsp:nvSpPr>
        <dsp:cNvPr id="0" name=""/>
        <dsp:cNvSpPr/>
      </dsp:nvSpPr>
      <dsp:spPr>
        <a:xfrm>
          <a:off x="9078176" y="3826304"/>
          <a:ext cx="2499224" cy="124961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rtl="1">
            <a:lnSpc>
              <a:spcPct val="90000"/>
            </a:lnSpc>
            <a:spcBef>
              <a:spcPct val="0"/>
            </a:spcBef>
            <a:spcAft>
              <a:spcPct val="35000"/>
            </a:spcAft>
            <a:buNone/>
          </a:pPr>
          <a:r>
            <a:rPr lang="ar-SA" sz="2600" kern="1200" dirty="0"/>
            <a:t>جدار الحماية </a:t>
          </a:r>
          <a:endParaRPr lang="en-US" sz="2600" kern="1200" dirty="0"/>
        </a:p>
        <a:p>
          <a:pPr marL="0" lvl="0" indent="0" algn="ctr" defTabSz="1155700" rtl="1">
            <a:lnSpc>
              <a:spcPct val="90000"/>
            </a:lnSpc>
            <a:spcBef>
              <a:spcPct val="0"/>
            </a:spcBef>
            <a:spcAft>
              <a:spcPct val="35000"/>
            </a:spcAft>
            <a:buNone/>
          </a:pPr>
          <a:r>
            <a:rPr lang="en-US" sz="2600" kern="1200" dirty="0"/>
            <a:t>Firewall</a:t>
          </a:r>
          <a:endParaRPr lang="ar-SA" sz="2600" kern="1200" dirty="0"/>
        </a:p>
      </dsp:txBody>
      <dsp:txXfrm>
        <a:off x="9078176" y="3826304"/>
        <a:ext cx="2499224" cy="12496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lvl1pPr>
          </a:lstStyle>
          <a:p>
            <a:pPr rtl="1"/>
            <a:endParaRPr lang="ar-SA" dirty="0">
              <a:solidFill>
                <a:schemeClr val="tx2"/>
              </a:solidFill>
            </a:endParaRPr>
          </a:p>
        </p:txBody>
      </p:sp>
      <p:sp>
        <p:nvSpPr>
          <p:cNvPr id="3" name="عنصر نائب للتاريخ 2"/>
          <p:cNvSpPr>
            <a:spLocks noGrp="1"/>
          </p:cNvSpPr>
          <p:nvPr>
            <p:ph type="dt" sz="quarter" idx="1"/>
          </p:nvPr>
        </p:nvSpPr>
        <p:spPr>
          <a:xfrm>
            <a:off x="0" y="0"/>
            <a:ext cx="2971800" cy="457200"/>
          </a:xfrm>
          <a:prstGeom prst="rect">
            <a:avLst/>
          </a:prstGeom>
        </p:spPr>
        <p:txBody>
          <a:bodyPr vert="horz" lIns="91440" tIns="45720" rIns="91440" bIns="45720" rtlCol="1"/>
          <a:lstStyle>
            <a:lvl1pPr algn="r" rtl="1">
              <a:defRPr sz="1200"/>
            </a:lvl1pPr>
          </a:lstStyle>
          <a:p>
            <a:pPr algn="l" rtl="1"/>
            <a:fld id="{6B699901-2CE7-416D-8206-63C5DB0C7A5C}" type="uaqdatetime1">
              <a:rPr lang="ar-SA" smtClean="0">
                <a:solidFill>
                  <a:schemeClr val="tx2"/>
                </a:solidFill>
              </a:rPr>
              <a:pPr algn="l" rtl="1"/>
              <a:t>29/08/42</a:t>
            </a:fld>
            <a:endParaRPr lang="ar-SA" dirty="0">
              <a:solidFill>
                <a:schemeClr val="tx2"/>
              </a:solidFill>
            </a:endParaRPr>
          </a:p>
        </p:txBody>
      </p:sp>
      <p:sp>
        <p:nvSpPr>
          <p:cNvPr id="4" name="عنصر نائب للتذييل 3"/>
          <p:cNvSpPr>
            <a:spLocks noGrp="1"/>
          </p:cNvSpPr>
          <p:nvPr>
            <p:ph type="ftr" sz="quarter" idx="2"/>
          </p:nvPr>
        </p:nvSpPr>
        <p:spPr>
          <a:xfrm>
            <a:off x="3884400" y="8685213"/>
            <a:ext cx="2971800" cy="457200"/>
          </a:xfrm>
          <a:prstGeom prst="rect">
            <a:avLst/>
          </a:prstGeom>
        </p:spPr>
        <p:txBody>
          <a:bodyPr vert="horz" lIns="91440" tIns="45720" rIns="91440" bIns="45720" rtlCol="1" anchor="b"/>
          <a:lstStyle>
            <a:lvl1pPr algn="r" rtl="1">
              <a:defRPr sz="1200"/>
            </a:lvl1pPr>
          </a:lstStyle>
          <a:p>
            <a:pPr rtl="1"/>
            <a:endParaRPr lang="ar-SA" dirty="0">
              <a:solidFill>
                <a:schemeClr val="tx2"/>
              </a:solidFill>
            </a:endParaRPr>
          </a:p>
        </p:txBody>
      </p:sp>
      <p:sp>
        <p:nvSpPr>
          <p:cNvPr id="5" name="عنصر نائب لرقم الشريحة 4"/>
          <p:cNvSpPr>
            <a:spLocks noGrp="1"/>
          </p:cNvSpPr>
          <p:nvPr>
            <p:ph type="sldNum" sz="quarter" idx="3"/>
          </p:nvPr>
        </p:nvSpPr>
        <p:spPr>
          <a:xfrm>
            <a:off x="0" y="8685213"/>
            <a:ext cx="2971800" cy="457200"/>
          </a:xfrm>
          <a:prstGeom prst="rect">
            <a:avLst/>
          </a:prstGeom>
        </p:spPr>
        <p:txBody>
          <a:bodyPr vert="horz" lIns="91440" tIns="45720" rIns="91440" bIns="45720" rtlCol="1" anchor="b"/>
          <a:lstStyle>
            <a:lvl1pPr algn="r" rtl="1">
              <a:defRPr sz="1200"/>
            </a:lvl1pPr>
          </a:lstStyle>
          <a:p>
            <a:pPr algn="l" rtl="1"/>
            <a:fld id="{CFD77566-CD65-4859-9FA1-43956DC85B8C}" type="slidenum">
              <a:rPr lang="ar-SA">
                <a:solidFill>
                  <a:schemeClr val="tx2"/>
                </a:solidFill>
              </a:rPr>
              <a:pPr algn="l" rtl="1"/>
              <a:t>‹#›</a:t>
            </a:fld>
            <a:endParaRPr lang="ar-SA"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4400" y="0"/>
            <a:ext cx="2971800" cy="457200"/>
          </a:xfrm>
          <a:prstGeom prst="rect">
            <a:avLst/>
          </a:prstGeom>
        </p:spPr>
        <p:txBody>
          <a:bodyPr vert="horz" lIns="91440" tIns="45720" rIns="91440" bIns="45720" rtlCol="1"/>
          <a:lstStyle>
            <a:lvl1pPr algn="r" rtl="1">
              <a:defRPr sz="1200">
                <a:solidFill>
                  <a:schemeClr val="tx2"/>
                </a:solidFill>
                <a:cs typeface="+mj-cs"/>
              </a:defRPr>
            </a:lvl1pPr>
          </a:lstStyle>
          <a:p>
            <a:endParaRPr lang="ar-SA" dirty="0"/>
          </a:p>
        </p:txBody>
      </p:sp>
      <p:sp>
        <p:nvSpPr>
          <p:cNvPr id="3" name="عنصر نائب للتاريخ 2"/>
          <p:cNvSpPr>
            <a:spLocks noGrp="1"/>
          </p:cNvSpPr>
          <p:nvPr>
            <p:ph type="dt" idx="1"/>
          </p:nvPr>
        </p:nvSpPr>
        <p:spPr>
          <a:xfrm>
            <a:off x="0" y="0"/>
            <a:ext cx="2971800" cy="457200"/>
          </a:xfrm>
          <a:prstGeom prst="rect">
            <a:avLst/>
          </a:prstGeom>
        </p:spPr>
        <p:txBody>
          <a:bodyPr vert="horz" lIns="91440" tIns="45720" rIns="91440" bIns="45720" rtlCol="1"/>
          <a:lstStyle>
            <a:lvl1pPr algn="l" rtl="1">
              <a:defRPr sz="1200">
                <a:solidFill>
                  <a:schemeClr val="tx2"/>
                </a:solidFill>
                <a:cs typeface="+mj-cs"/>
              </a:defRPr>
            </a:lvl1pPr>
          </a:lstStyle>
          <a:p>
            <a:fld id="{EC066CEA-DECD-4792-B49D-CD7D13D53218}" type="uaqdatetime1">
              <a:rPr lang="ar-SA" smtClean="0"/>
              <a:pPr/>
              <a:t>29/08/42</a:t>
            </a:fld>
            <a:endParaRPr lang="ar-SA" dirty="0"/>
          </a:p>
        </p:txBody>
      </p:sp>
      <p:sp>
        <p:nvSpPr>
          <p:cNvPr id="4" name="عنصر نائب لصورة الشريحة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rtl="1"/>
            <a:endParaRPr lang="ar-SA" noProof="0" dirty="0"/>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rtl="1"/>
            <a:r>
              <a:rPr lang="ar-SA" noProof="0" dirty="0"/>
              <a:t>انقر لتحرير أنماط النص الرئيسي</a:t>
            </a:r>
          </a:p>
          <a:p>
            <a:pPr lvl="1" rtl="1"/>
            <a:r>
              <a:rPr lang="ar-SA" noProof="0" dirty="0"/>
              <a:t>المستوى الثاني</a:t>
            </a:r>
          </a:p>
          <a:p>
            <a:pPr lvl="2" rtl="1"/>
            <a:r>
              <a:rPr lang="ar-SA" noProof="0" dirty="0"/>
              <a:t>المستوى الثالث</a:t>
            </a:r>
          </a:p>
          <a:p>
            <a:pPr lvl="3" rtl="1"/>
            <a:r>
              <a:rPr lang="ar-SA" noProof="0" dirty="0"/>
              <a:t>المستوى الرابع</a:t>
            </a:r>
          </a:p>
          <a:p>
            <a:pPr lvl="4" rtl="1"/>
            <a:r>
              <a:rPr lang="ar-SA" noProof="0" dirty="0"/>
              <a:t>المستوى الخامس</a:t>
            </a:r>
          </a:p>
        </p:txBody>
      </p:sp>
      <p:sp>
        <p:nvSpPr>
          <p:cNvPr id="6" name="عنصر نائب للتذييل 5"/>
          <p:cNvSpPr>
            <a:spLocks noGrp="1"/>
          </p:cNvSpPr>
          <p:nvPr>
            <p:ph type="ftr" sz="quarter" idx="4"/>
          </p:nvPr>
        </p:nvSpPr>
        <p:spPr>
          <a:xfrm>
            <a:off x="3884400" y="8685213"/>
            <a:ext cx="2971800" cy="457200"/>
          </a:xfrm>
          <a:prstGeom prst="rect">
            <a:avLst/>
          </a:prstGeom>
        </p:spPr>
        <p:txBody>
          <a:bodyPr vert="horz" lIns="91440" tIns="45720" rIns="91440" bIns="45720" rtlCol="1" anchor="b"/>
          <a:lstStyle>
            <a:lvl1pPr algn="r" rtl="1">
              <a:defRPr sz="1200">
                <a:solidFill>
                  <a:schemeClr val="tx2"/>
                </a:solidFill>
                <a:cs typeface="+mj-cs"/>
              </a:defRPr>
            </a:lvl1pPr>
          </a:lstStyle>
          <a:p>
            <a:endParaRPr lang="ar-SA" dirty="0"/>
          </a:p>
        </p:txBody>
      </p:sp>
      <p:sp>
        <p:nvSpPr>
          <p:cNvPr id="7" name="عنصر نائب لرقم الشريحة 6"/>
          <p:cNvSpPr>
            <a:spLocks noGrp="1"/>
          </p:cNvSpPr>
          <p:nvPr>
            <p:ph type="sldNum" sz="quarter" idx="5"/>
          </p:nvPr>
        </p:nvSpPr>
        <p:spPr>
          <a:xfrm>
            <a:off x="0" y="8685213"/>
            <a:ext cx="2971800" cy="457200"/>
          </a:xfrm>
          <a:prstGeom prst="rect">
            <a:avLst/>
          </a:prstGeom>
        </p:spPr>
        <p:txBody>
          <a:bodyPr vert="horz" lIns="91440" tIns="45720" rIns="91440" bIns="45720" rtlCol="1" anchor="b"/>
          <a:lstStyle>
            <a:lvl1pPr algn="l" rtl="1">
              <a:defRPr sz="1200">
                <a:solidFill>
                  <a:schemeClr val="tx2"/>
                </a:solidFill>
                <a:cs typeface="+mj-cs"/>
              </a:defRPr>
            </a:lvl1pPr>
          </a:lstStyle>
          <a:p>
            <a:fld id="{B8796F01-7154-41E0-B48B-A6921757531A}" type="slidenum">
              <a:rPr lang="ar-SA" smtClean="0"/>
              <a:pPr/>
              <a:t>‹#›</a:t>
            </a:fld>
            <a:endParaRPr lang="ar-SA"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r" defTabSz="1218987" rtl="1" eaLnBrk="1" latinLnBrk="0" hangingPunct="1">
      <a:defRPr sz="1600" kern="1200">
        <a:solidFill>
          <a:schemeClr val="tx2"/>
        </a:solidFill>
        <a:latin typeface="+mn-lt"/>
        <a:ea typeface="+mn-ea"/>
        <a:cs typeface="+mj-cs"/>
      </a:defRPr>
    </a:lvl1pPr>
    <a:lvl2pPr marL="609493" algn="r" defTabSz="1218987" rtl="1" eaLnBrk="1" latinLnBrk="0" hangingPunct="1">
      <a:defRPr sz="1600" kern="1200">
        <a:solidFill>
          <a:schemeClr val="tx2"/>
        </a:solidFill>
        <a:latin typeface="+mn-lt"/>
        <a:ea typeface="+mn-ea"/>
        <a:cs typeface="+mn-cs"/>
      </a:defRPr>
    </a:lvl2pPr>
    <a:lvl3pPr marL="1218987" algn="r" defTabSz="1218987" rtl="1" eaLnBrk="1" latinLnBrk="0" hangingPunct="1">
      <a:defRPr sz="1600" kern="1200">
        <a:solidFill>
          <a:schemeClr val="tx2"/>
        </a:solidFill>
        <a:latin typeface="+mn-lt"/>
        <a:ea typeface="+mn-ea"/>
        <a:cs typeface="+mn-cs"/>
      </a:defRPr>
    </a:lvl3pPr>
    <a:lvl4pPr marL="1828480" algn="r" defTabSz="1218987" rtl="1" eaLnBrk="1" latinLnBrk="0" hangingPunct="1">
      <a:defRPr sz="1600" kern="1200">
        <a:solidFill>
          <a:schemeClr val="tx2"/>
        </a:solidFill>
        <a:latin typeface="+mn-lt"/>
        <a:ea typeface="+mn-ea"/>
        <a:cs typeface="+mn-cs"/>
      </a:defRPr>
    </a:lvl4pPr>
    <a:lvl5pPr marL="2437973" algn="r" defTabSz="1218987" rtl="1" eaLnBrk="1" latinLnBrk="0" hangingPunct="1">
      <a:defRPr sz="1600" kern="1200">
        <a:solidFill>
          <a:schemeClr val="tx2"/>
        </a:solidFill>
        <a:latin typeface="+mn-lt"/>
        <a:ea typeface="+mn-ea"/>
        <a:cs typeface="+mn-cs"/>
      </a:defRPr>
    </a:lvl5pPr>
    <a:lvl6pPr marL="3047467" algn="r" defTabSz="1218987" rtl="1" eaLnBrk="1" latinLnBrk="0" hangingPunct="1">
      <a:defRPr sz="1600" kern="1200">
        <a:solidFill>
          <a:schemeClr val="tx1"/>
        </a:solidFill>
        <a:latin typeface="+mn-lt"/>
        <a:ea typeface="+mn-ea"/>
        <a:cs typeface="+mn-cs"/>
      </a:defRPr>
    </a:lvl6pPr>
    <a:lvl7pPr marL="3656960" algn="r" defTabSz="1218987" rtl="1" eaLnBrk="1" latinLnBrk="0" hangingPunct="1">
      <a:defRPr sz="1600" kern="1200">
        <a:solidFill>
          <a:schemeClr val="tx1"/>
        </a:solidFill>
        <a:latin typeface="+mn-lt"/>
        <a:ea typeface="+mn-ea"/>
        <a:cs typeface="+mn-cs"/>
      </a:defRPr>
    </a:lvl7pPr>
    <a:lvl8pPr marL="4266453" algn="r" defTabSz="1218987" rtl="1" eaLnBrk="1" latinLnBrk="0" hangingPunct="1">
      <a:defRPr sz="1600" kern="1200">
        <a:solidFill>
          <a:schemeClr val="tx1"/>
        </a:solidFill>
        <a:latin typeface="+mn-lt"/>
        <a:ea typeface="+mn-ea"/>
        <a:cs typeface="+mn-cs"/>
      </a:defRPr>
    </a:lvl8pPr>
    <a:lvl9pPr marL="4875947" algn="r" defTabSz="1218987" rtl="1"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forms/d/e/1FAIpQLSdnnzlpSz52IHNtx2nt5039LvLnfBknfLtXtVLuzrimqaVAlg/viewform?usp=sf_lin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sz="1200" dirty="0">
                <a:solidFill>
                  <a:schemeClr val="accent1"/>
                </a:solidFill>
                <a:hlinkClick r:id="rId3">
                  <a:extLst>
                    <a:ext uri="{A12FA001-AC4F-418D-AE19-62706E023703}">
                      <ahyp:hlinkClr xmlns:ahyp="http://schemas.microsoft.com/office/drawing/2018/hyperlinkcolor" val="tx"/>
                    </a:ext>
                  </a:extLst>
                </a:hlinkClick>
              </a:rPr>
              <a:t>https://docs.google.com/forms/d/e/1FAIpQLSdnnzlpSz52IHNtx2nt5039LvLnfBknfLtXtVLuzrimqaVAlg/viewform?usp=sf_link</a:t>
            </a:r>
            <a:endParaRPr lang="en-US" sz="1200" dirty="0">
              <a:solidFill>
                <a:schemeClr val="accent1"/>
              </a:solidFill>
            </a:endParaRPr>
          </a:p>
          <a:p>
            <a:endParaRPr lang="ar-SA" sz="1200" dirty="0">
              <a:solidFill>
                <a:schemeClr val="accent1"/>
              </a:solidFill>
            </a:endParaRP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a:t>
            </a:fld>
            <a:endParaRPr lang="ar-SA"/>
          </a:p>
        </p:txBody>
      </p:sp>
    </p:spTree>
    <p:extLst>
      <p:ext uri="{BB962C8B-B14F-4D97-AF65-F5344CB8AC3E}">
        <p14:creationId xmlns:p14="http://schemas.microsoft.com/office/powerpoint/2010/main" val="1752902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اخد 2 </a:t>
            </a:r>
            <a:r>
              <a:rPr lang="ar-SA" dirty="0" err="1"/>
              <a:t>لايرزالمسؤول</a:t>
            </a:r>
            <a:r>
              <a:rPr lang="ar-SA" dirty="0"/>
              <a:t> عنهم كرت الشبكة</a:t>
            </a:r>
            <a:r>
              <a:rPr lang="en-US" dirty="0"/>
              <a:t>(Network Interface Card ) </a:t>
            </a:r>
            <a:endParaRPr lang="ar-SA" dirty="0"/>
          </a:p>
          <a:p>
            <a:r>
              <a:rPr lang="ar-SA" dirty="0"/>
              <a:t>السويتش شغال على لاير 2</a:t>
            </a:r>
          </a:p>
          <a:p>
            <a:r>
              <a:rPr lang="ar-SA" dirty="0"/>
              <a:t>الوظائف</a:t>
            </a:r>
          </a:p>
          <a:p>
            <a:r>
              <a:rPr lang="en-US" dirty="0"/>
              <a:t>Encoding , decoding </a:t>
            </a:r>
            <a:r>
              <a:rPr lang="ar-SA" dirty="0"/>
              <a:t> يجول من لغتنا الى لغة الحاسب 0</a:t>
            </a:r>
          </a:p>
          <a:p>
            <a:r>
              <a:rPr lang="ar-SA" dirty="0"/>
              <a:t>يربط كل ايبي </a:t>
            </a:r>
            <a:r>
              <a:rPr lang="ar-SA" dirty="0" err="1"/>
              <a:t>بالماك</a:t>
            </a:r>
            <a:endParaRPr lang="ar-SA" dirty="0"/>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11</a:t>
            </a:fld>
            <a:endParaRPr lang="ar-SA" dirty="0"/>
          </a:p>
        </p:txBody>
      </p:sp>
    </p:spTree>
    <p:extLst>
      <p:ext uri="{BB962C8B-B14F-4D97-AF65-F5344CB8AC3E}">
        <p14:creationId xmlns:p14="http://schemas.microsoft.com/office/powerpoint/2010/main" val="247297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هاردوير : كابل اسلاك</a:t>
            </a:r>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12</a:t>
            </a:fld>
            <a:endParaRPr lang="ar-SA" dirty="0"/>
          </a:p>
        </p:txBody>
      </p:sp>
    </p:spTree>
    <p:extLst>
      <p:ext uri="{BB962C8B-B14F-4D97-AF65-F5344CB8AC3E}">
        <p14:creationId xmlns:p14="http://schemas.microsoft.com/office/powerpoint/2010/main" val="335742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err="1"/>
              <a:t>كابسوليشن</a:t>
            </a:r>
            <a:r>
              <a:rPr lang="ar-SA" dirty="0"/>
              <a:t> و </a:t>
            </a:r>
            <a:r>
              <a:rPr lang="ar-SA" dirty="0" err="1"/>
              <a:t>انكابسوليشن</a:t>
            </a:r>
            <a:r>
              <a:rPr lang="ar-SA" dirty="0"/>
              <a:t> (تغليف – صندوق داخل صندوق )</a:t>
            </a:r>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13</a:t>
            </a:fld>
            <a:endParaRPr lang="ar-SA" dirty="0"/>
          </a:p>
        </p:txBody>
      </p:sp>
    </p:spTree>
    <p:extLst>
      <p:ext uri="{BB962C8B-B14F-4D97-AF65-F5344CB8AC3E}">
        <p14:creationId xmlns:p14="http://schemas.microsoft.com/office/powerpoint/2010/main" val="1849505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14</a:t>
            </a:fld>
            <a:endParaRPr lang="ar-SA" dirty="0"/>
          </a:p>
        </p:txBody>
      </p:sp>
    </p:spTree>
    <p:extLst>
      <p:ext uri="{BB962C8B-B14F-4D97-AF65-F5344CB8AC3E}">
        <p14:creationId xmlns:p14="http://schemas.microsoft.com/office/powerpoint/2010/main" val="294353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0" i="0" dirty="0">
                <a:solidFill>
                  <a:srgbClr val="1D2129"/>
                </a:solidFill>
                <a:effectLst/>
                <a:latin typeface="Helvetica" panose="020B0604020202020204" pitchFamily="34" charset="0"/>
              </a:rPr>
              <a:t>لم التشفير هي كلمه تعني بالإغريقية كلمتان</a:t>
            </a:r>
            <a:br>
              <a:rPr lang="ar-SA" dirty="0"/>
            </a:br>
            <a:r>
              <a:rPr lang="en-US" b="0" i="0" dirty="0">
                <a:solidFill>
                  <a:srgbClr val="1D2129"/>
                </a:solidFill>
                <a:effectLst/>
                <a:latin typeface="Helvetica" panose="020B0604020202020204" pitchFamily="34" charset="0"/>
              </a:rPr>
              <a:t>Cryptography ( krypton + graphy</a:t>
            </a:r>
            <a:br>
              <a:rPr lang="en-US" dirty="0"/>
            </a:br>
            <a:r>
              <a:rPr lang="en-US" b="0" i="0" dirty="0">
                <a:solidFill>
                  <a:srgbClr val="1D2129"/>
                </a:solidFill>
                <a:effectLst/>
                <a:latin typeface="Helvetica" panose="020B0604020202020204" pitchFamily="34" charset="0"/>
              </a:rPr>
              <a:t>(</a:t>
            </a:r>
            <a:r>
              <a:rPr lang="ar-SA" b="0" i="0" dirty="0">
                <a:solidFill>
                  <a:srgbClr val="1D2129"/>
                </a:solidFill>
                <a:effectLst/>
                <a:latin typeface="Helvetica" panose="020B0604020202020204" pitchFamily="34" charset="0"/>
              </a:rPr>
              <a:t>الكتابة) + (اخفاء)</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16</a:t>
            </a:fld>
            <a:endParaRPr lang="en-US" dirty="0"/>
          </a:p>
        </p:txBody>
      </p:sp>
    </p:spTree>
    <p:extLst>
      <p:ext uri="{BB962C8B-B14F-4D97-AF65-F5344CB8AC3E}">
        <p14:creationId xmlns:p14="http://schemas.microsoft.com/office/powerpoint/2010/main" val="2824155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0" i="0" dirty="0">
                <a:solidFill>
                  <a:srgbClr val="2C2F34"/>
                </a:solidFill>
                <a:effectLst/>
                <a:latin typeface="Noto Naskh Arabic"/>
              </a:rPr>
              <a:t>التشفير ببساطة هو إخفاء المعلومات بتحويلها إلى شكل يصعب فهمه، عندما تكون مع صديقك بين جمع غفير من الناس و ترغب في إيصال فكرة أن [هيا بنا نذهب] [المعلومة] دون أن تعلم كل تلك الآذان حولك برغبتك في الذهاب فتقوم [بالإيماء برأسك جانباً] [الرسالة المشفرة] عندما تلتقي نظراتكما. و هنا ببساطة قد قمت بعملية تشفير في مجتمعك البسيط، و هذا المثال أيضاً يوضح أن عملية التشفير جزء أصيل من حياتنا العامة.</a:t>
            </a:r>
          </a:p>
          <a:p>
            <a:pPr algn="r" rtl="1"/>
            <a:endParaRPr lang="ar-SA" b="0" i="0" dirty="0">
              <a:solidFill>
                <a:srgbClr val="2C2F34"/>
              </a:solidFill>
              <a:effectLst/>
              <a:latin typeface="Noto Naskh Arabic"/>
            </a:endParaRPr>
          </a:p>
          <a:p>
            <a:pPr algn="r" rtl="1"/>
            <a:r>
              <a:rPr lang="ar-SA" dirty="0"/>
              <a:t> أنواع التشفير. حيث يعتبر التشفير أو علم التعمية كما أطلق عليه عند العلماء المسلمين العرب قديماً عبارة عن عملية تحويل البيانات والنصوص المقروءة إلى صيغة غير مقروءة الا للأشخاص أو الجهات المصرح لهم والذين يمتلكون المعرفة أو الطريقة الخاصة بإعادة تحويل النص الغير مقروء (المشفر) إلى نص مقروء والتي تدعي بعملية “فك التشفير” .</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17</a:t>
            </a:fld>
            <a:endParaRPr lang="en-US" dirty="0"/>
          </a:p>
        </p:txBody>
      </p:sp>
    </p:spTree>
    <p:extLst>
      <p:ext uri="{BB962C8B-B14F-4D97-AF65-F5344CB8AC3E}">
        <p14:creationId xmlns:p14="http://schemas.microsoft.com/office/powerpoint/2010/main" val="424457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indent="0">
              <a:buNone/>
            </a:pPr>
            <a:r>
              <a:rPr lang="ar-SA" sz="1600" dirty="0">
                <a:latin typeface="Noto Naskh Arabic"/>
              </a:rPr>
              <a:t> كما ذكرنا فإن استخدام التشفير شائع جداً في الحياة العامة</a:t>
            </a:r>
          </a:p>
          <a:p>
            <a:pPr marL="0" indent="0">
              <a:buNone/>
            </a:pPr>
            <a:r>
              <a:rPr lang="ar-SA" sz="1600" dirty="0">
                <a:latin typeface="Noto Naskh Arabic"/>
              </a:rPr>
              <a:t> و لكن في مجال علوم الحاسب فإنك ما دمت تستخدم المتصفح فلا بد أن متصفحك يقوم ببعض عمليات التشفير، كما أن البنوك و جميع الجهات المالية تستخدم التشفير كثيراً.</a:t>
            </a:r>
          </a:p>
          <a:p>
            <a:pPr marL="0" indent="0">
              <a:buNone/>
            </a:pPr>
            <a:r>
              <a:rPr lang="ar-SA" sz="1600" dirty="0">
                <a:latin typeface="Noto Naskh Arabic"/>
              </a:rPr>
              <a:t> بإمكاننا أن نضيف شركات </a:t>
            </a:r>
            <a:r>
              <a:rPr lang="ar-SA" sz="1600" dirty="0" err="1">
                <a:latin typeface="Noto Naskh Arabic"/>
              </a:rPr>
              <a:t>الإتصالات</a:t>
            </a:r>
            <a:r>
              <a:rPr lang="ar-SA" sz="1600" dirty="0">
                <a:latin typeface="Noto Naskh Arabic"/>
              </a:rPr>
              <a:t> و أغلب المواقع التي تطلب منك إدخال كلمة السر</a:t>
            </a:r>
            <a:endParaRPr lang="ar-SA" sz="1600" dirty="0"/>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18</a:t>
            </a:fld>
            <a:endParaRPr lang="ar-SA" dirty="0"/>
          </a:p>
        </p:txBody>
      </p:sp>
    </p:spTree>
    <p:extLst>
      <p:ext uri="{BB962C8B-B14F-4D97-AF65-F5344CB8AC3E}">
        <p14:creationId xmlns:p14="http://schemas.microsoft.com/office/powerpoint/2010/main" val="209032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sz="1800" b="0" i="0" u="none" strike="noStrike" baseline="0" dirty="0">
                <a:solidFill>
                  <a:srgbClr val="002060"/>
                </a:solidFill>
                <a:latin typeface="ArialMT"/>
              </a:rPr>
              <a:t>سرية البيانات </a:t>
            </a:r>
            <a:r>
              <a:rPr lang="en-US" sz="1800" b="0" i="0" u="none" strike="noStrike" baseline="0" dirty="0">
                <a:solidFill>
                  <a:srgbClr val="7F6000"/>
                </a:solidFill>
                <a:latin typeface="TimesNewRomanPSMT"/>
              </a:rPr>
              <a:t>Privacy </a:t>
            </a:r>
            <a:r>
              <a:rPr lang="en-US" sz="1800" b="0" i="0" u="none" strike="noStrike" baseline="0" dirty="0">
                <a:solidFill>
                  <a:srgbClr val="002060"/>
                </a:solidFill>
                <a:latin typeface="Calibri" panose="020F0502020204030204" pitchFamily="34" charset="0"/>
                <a:cs typeface="Calibri" panose="020F0502020204030204" pitchFamily="34" charset="0"/>
              </a:rPr>
              <a:t>– </a:t>
            </a:r>
            <a:r>
              <a:rPr lang="ar-SA" sz="1800" b="0" i="0" u="none" strike="noStrike" baseline="0" dirty="0">
                <a:solidFill>
                  <a:srgbClr val="002060"/>
                </a:solidFill>
                <a:latin typeface="ArialMT"/>
                <a:cs typeface="Calibri" panose="020F0502020204030204" pitchFamily="34" charset="0"/>
              </a:rPr>
              <a:t>مثلاً باستخدام التشفير </a:t>
            </a:r>
            <a:r>
              <a:rPr lang="en-US" sz="1800" b="0" i="0" u="none" strike="noStrike" baseline="0" dirty="0">
                <a:solidFill>
                  <a:srgbClr val="7F6000"/>
                </a:solidFill>
                <a:latin typeface="TimesNewRomanPSMT"/>
                <a:cs typeface="Calibri" panose="020F0502020204030204" pitchFamily="34" charset="0"/>
              </a:rPr>
              <a:t>Encryption </a:t>
            </a:r>
            <a:r>
              <a:rPr lang="en-US" sz="1800" b="0" i="0" u="none" strike="noStrike" baseline="0" dirty="0">
                <a:solidFill>
                  <a:srgbClr val="002060"/>
                </a:solidFill>
                <a:latin typeface="ArialMT"/>
                <a:cs typeface="Calibri" panose="020F0502020204030204" pitchFamily="34" charset="0"/>
              </a:rPr>
              <a:t>.</a:t>
            </a:r>
            <a:endParaRPr lang="ar-SA" sz="1800" b="0" i="0" u="none" strike="noStrike" baseline="0" dirty="0">
              <a:solidFill>
                <a:srgbClr val="7F6000"/>
              </a:solidFill>
              <a:latin typeface="TimesNewRomanPSMT"/>
            </a:endParaRPr>
          </a:p>
          <a:p>
            <a:pPr algn="r"/>
            <a:r>
              <a:rPr lang="ar-SA" sz="1800" b="0" i="0" u="none" strike="noStrike" baseline="0" dirty="0">
                <a:solidFill>
                  <a:srgbClr val="002060"/>
                </a:solidFill>
                <a:latin typeface="ArialMT"/>
              </a:rPr>
              <a:t>المصادقة/التحقق/التوثيق للتحقق من هوية الأشخاص </a:t>
            </a:r>
            <a:r>
              <a:rPr lang="en-US" sz="1800" b="0" i="0" u="none" strike="noStrike" baseline="0" dirty="0">
                <a:solidFill>
                  <a:srgbClr val="7F6000"/>
                </a:solidFill>
                <a:latin typeface="TimesNewRomanPSMT"/>
              </a:rPr>
              <a:t>Authentication </a:t>
            </a:r>
            <a:r>
              <a:rPr lang="en-US" sz="1800" b="0" i="0" u="none" strike="noStrike" baseline="0" dirty="0">
                <a:solidFill>
                  <a:srgbClr val="002060"/>
                </a:solidFill>
                <a:latin typeface="Calibri" panose="020F0502020204030204" pitchFamily="34" charset="0"/>
                <a:cs typeface="Calibri" panose="020F0502020204030204" pitchFamily="34" charset="0"/>
              </a:rPr>
              <a:t>– </a:t>
            </a:r>
            <a:r>
              <a:rPr lang="ar-SA" sz="1800" b="0" i="0" u="none" strike="noStrike" baseline="0" dirty="0">
                <a:solidFill>
                  <a:srgbClr val="002060"/>
                </a:solidFill>
                <a:latin typeface="ArialMT"/>
                <a:cs typeface="Calibri" panose="020F0502020204030204" pitchFamily="34" charset="0"/>
              </a:rPr>
              <a:t>مثلاً </a:t>
            </a:r>
            <a:r>
              <a:rPr lang="ar-SA" sz="1800" b="0" i="0" u="none" strike="noStrike" baseline="0" dirty="0">
                <a:solidFill>
                  <a:srgbClr val="002060"/>
                </a:solidFill>
                <a:latin typeface="ArialMT"/>
              </a:rPr>
              <a:t>باستخدام </a:t>
            </a:r>
            <a:r>
              <a:rPr lang="en-US" sz="1800" b="0" i="0" u="none" strike="noStrike" baseline="0" dirty="0">
                <a:solidFill>
                  <a:srgbClr val="7F6000"/>
                </a:solidFill>
                <a:latin typeface="TimesNewRomanPSMT"/>
              </a:rPr>
              <a:t>Digital Signature </a:t>
            </a:r>
            <a:r>
              <a:rPr lang="en-US" sz="1800" b="0" i="0" u="none" strike="noStrike" baseline="0" dirty="0">
                <a:solidFill>
                  <a:srgbClr val="002060"/>
                </a:solidFill>
                <a:latin typeface="ArialMT"/>
              </a:rPr>
              <a:t>.</a:t>
            </a:r>
            <a:endParaRPr lang="ar-SA" sz="1800" b="0" i="0" u="none" strike="noStrike" baseline="0" dirty="0">
              <a:solidFill>
                <a:srgbClr val="7F6000"/>
              </a:solidFill>
              <a:latin typeface="TimesNewRomanPSMT"/>
            </a:endParaRPr>
          </a:p>
          <a:p>
            <a:pPr algn="r"/>
            <a:r>
              <a:rPr lang="ar-SA" sz="1800" b="0" i="0" u="none" strike="noStrike" baseline="0" dirty="0">
                <a:solidFill>
                  <a:srgbClr val="002060"/>
                </a:solidFill>
                <a:latin typeface="ArialMT"/>
              </a:rPr>
              <a:t>سلامة البيانات من أي تغيير غير مصرح به </a:t>
            </a:r>
            <a:r>
              <a:rPr lang="en-US" sz="1800" b="0" i="0" u="none" strike="noStrike" baseline="0" dirty="0">
                <a:solidFill>
                  <a:srgbClr val="7F6000"/>
                </a:solidFill>
                <a:latin typeface="TimesNewRomanPSMT"/>
              </a:rPr>
              <a:t>Integrity </a:t>
            </a:r>
            <a:r>
              <a:rPr lang="en-US" sz="1800" b="0" i="0" u="none" strike="noStrike" baseline="0" dirty="0">
                <a:solidFill>
                  <a:srgbClr val="002060"/>
                </a:solidFill>
                <a:latin typeface="Calibri" panose="020F0502020204030204" pitchFamily="34" charset="0"/>
                <a:cs typeface="Calibri" panose="020F0502020204030204" pitchFamily="34" charset="0"/>
              </a:rPr>
              <a:t>– </a:t>
            </a:r>
            <a:r>
              <a:rPr lang="ar-SA" sz="1800" b="0" i="0" u="none" strike="noStrike" baseline="0" dirty="0">
                <a:solidFill>
                  <a:srgbClr val="002060"/>
                </a:solidFill>
                <a:latin typeface="ArialMT"/>
                <a:cs typeface="Calibri" panose="020F0502020204030204" pitchFamily="34" charset="0"/>
              </a:rPr>
              <a:t>مثلا-</a:t>
            </a:r>
            <a:r>
              <a:rPr lang="ar-SA" sz="1800" b="0" i="0" u="none" strike="noStrike" baseline="0" dirty="0" err="1">
                <a:solidFill>
                  <a:srgbClr val="002060"/>
                </a:solidFill>
                <a:latin typeface="ArialMT"/>
                <a:cs typeface="Calibri" panose="020F0502020204030204" pitchFamily="34" charset="0"/>
              </a:rPr>
              <a:t>ً</a:t>
            </a:r>
            <a:r>
              <a:rPr lang="ar-SA" sz="1800" b="0" i="0" u="none" strike="noStrike" baseline="0" dirty="0">
                <a:solidFill>
                  <a:srgbClr val="002060"/>
                </a:solidFill>
                <a:latin typeface="ArialMT"/>
                <a:cs typeface="Calibri" panose="020F0502020204030204" pitchFamily="34" charset="0"/>
              </a:rPr>
              <a:t> باستخدام </a:t>
            </a:r>
            <a:r>
              <a:rPr lang="en-US" sz="1800" b="0" i="0" u="none" strike="noStrike" baseline="0" dirty="0">
                <a:solidFill>
                  <a:srgbClr val="7F6000"/>
                </a:solidFill>
                <a:latin typeface="TimesNewRomanPSMT"/>
                <a:cs typeface="Calibri" panose="020F0502020204030204" pitchFamily="34" charset="0"/>
              </a:rPr>
              <a:t>Hashes </a:t>
            </a:r>
            <a:r>
              <a:rPr lang="en-US" sz="1800" b="0" i="0" u="none" strike="noStrike" baseline="0" dirty="0">
                <a:solidFill>
                  <a:srgbClr val="002060"/>
                </a:solidFill>
                <a:latin typeface="ArialMT"/>
                <a:cs typeface="Calibri" panose="020F0502020204030204" pitchFamily="34" charset="0"/>
              </a:rPr>
              <a:t>.</a:t>
            </a:r>
            <a:endParaRPr lang="ar-SA" sz="1800" b="0" i="0" u="none" strike="noStrike" baseline="0" dirty="0">
              <a:solidFill>
                <a:srgbClr val="7F6000"/>
              </a:solidFill>
              <a:latin typeface="TimesNewRomanPSMT"/>
            </a:endParaRPr>
          </a:p>
          <a:p>
            <a:pPr algn="r"/>
            <a:r>
              <a:rPr lang="ar-SA" sz="1800" b="0" i="0" u="none" strike="noStrike" baseline="0" dirty="0">
                <a:solidFill>
                  <a:srgbClr val="002060"/>
                </a:solidFill>
                <a:latin typeface="ArialMT"/>
              </a:rPr>
              <a:t>التأكد من جهة إرسال البيانات </a:t>
            </a:r>
            <a:r>
              <a:rPr lang="en-US" sz="1800" b="0" i="0" u="none" strike="noStrike" baseline="0" dirty="0">
                <a:solidFill>
                  <a:srgbClr val="7F6000"/>
                </a:solidFill>
                <a:latin typeface="TimesNewRomanPSMT"/>
              </a:rPr>
              <a:t>Non repudiation </a:t>
            </a:r>
            <a:r>
              <a:rPr lang="en-US" sz="1800" b="0" i="0" u="none" strike="noStrike" baseline="0" dirty="0">
                <a:solidFill>
                  <a:srgbClr val="002060"/>
                </a:solidFill>
                <a:latin typeface="Calibri" panose="020F0502020204030204" pitchFamily="34" charset="0"/>
                <a:cs typeface="Calibri" panose="020F0502020204030204" pitchFamily="34" charset="0"/>
              </a:rPr>
              <a:t>– </a:t>
            </a:r>
            <a:r>
              <a:rPr lang="ar-SA" sz="1800" b="0" i="0" u="none" strike="noStrike" baseline="0" dirty="0">
                <a:solidFill>
                  <a:srgbClr val="002060"/>
                </a:solidFill>
                <a:latin typeface="ArialMT"/>
                <a:cs typeface="Calibri" panose="020F0502020204030204" pitchFamily="34" charset="0"/>
              </a:rPr>
              <a:t>مثلاً باستخدام </a:t>
            </a:r>
            <a:r>
              <a:rPr lang="en-US" sz="1800" b="0" i="0" u="none" strike="noStrike" baseline="0" dirty="0">
                <a:solidFill>
                  <a:srgbClr val="7F6000"/>
                </a:solidFill>
                <a:latin typeface="TimesNewRomanPSMT"/>
              </a:rPr>
              <a:t>Certificates</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19</a:t>
            </a:fld>
            <a:endParaRPr lang="ar-SA" dirty="0"/>
          </a:p>
        </p:txBody>
      </p:sp>
    </p:spTree>
    <p:extLst>
      <p:ext uri="{BB962C8B-B14F-4D97-AF65-F5344CB8AC3E}">
        <p14:creationId xmlns:p14="http://schemas.microsoft.com/office/powerpoint/2010/main" val="36885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b="0" i="0" dirty="0">
                <a:solidFill>
                  <a:srgbClr val="2C2F34"/>
                </a:solidFill>
                <a:effectLst/>
                <a:latin typeface="Noto Naskh Arabic"/>
              </a:rPr>
              <a:t>للقيام بالتشفير لا بد من وجود طرفان أحدهم يرسل الرسالة المشفرة و الآخر يقوم بفك التشفير للإستفادة من الرسالة، و على هذا هناك طريقتان للتشفير:</a:t>
            </a:r>
            <a:br>
              <a:rPr lang="ar-SA" b="0" i="0" dirty="0">
                <a:solidFill>
                  <a:srgbClr val="2C2F34"/>
                </a:solidFill>
                <a:effectLst/>
                <a:latin typeface="Noto Naskh Arabic"/>
              </a:rPr>
            </a:br>
            <a:endParaRPr lang="ar-SA" dirty="0"/>
          </a:p>
          <a:p>
            <a:pPr algn="r" rtl="1"/>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20</a:t>
            </a:fld>
            <a:endParaRPr lang="en-US" dirty="0"/>
          </a:p>
        </p:txBody>
      </p:sp>
    </p:spTree>
    <p:extLst>
      <p:ext uri="{BB962C8B-B14F-4D97-AF65-F5344CB8AC3E}">
        <p14:creationId xmlns:p14="http://schemas.microsoft.com/office/powerpoint/2010/main" val="3322556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21</a:t>
            </a:fld>
            <a:endParaRPr lang="en-US" dirty="0"/>
          </a:p>
        </p:txBody>
      </p:sp>
    </p:spTree>
    <p:extLst>
      <p:ext uri="{BB962C8B-B14F-4D97-AF65-F5344CB8AC3E}">
        <p14:creationId xmlns:p14="http://schemas.microsoft.com/office/powerpoint/2010/main" val="153056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sz="1600" dirty="0">
                <a:solidFill>
                  <a:srgbClr val="FFFFFF"/>
                </a:solidFill>
              </a:rPr>
              <a:t>راح يكون المتدرب بنهاية هذه الجلسة قادر على :</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2</a:t>
            </a:fld>
            <a:endParaRPr lang="ar-SA" dirty="0"/>
          </a:p>
        </p:txBody>
      </p:sp>
    </p:spTree>
    <p:extLst>
      <p:ext uri="{BB962C8B-B14F-4D97-AF65-F5344CB8AC3E}">
        <p14:creationId xmlns:p14="http://schemas.microsoft.com/office/powerpoint/2010/main" val="262848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22</a:t>
            </a:fld>
            <a:endParaRPr lang="ar-SA" dirty="0"/>
          </a:p>
        </p:txBody>
      </p:sp>
    </p:spTree>
    <p:extLst>
      <p:ext uri="{BB962C8B-B14F-4D97-AF65-F5344CB8AC3E}">
        <p14:creationId xmlns:p14="http://schemas.microsoft.com/office/powerpoint/2010/main" val="159431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23</a:t>
            </a:fld>
            <a:endParaRPr lang="ar-SA" dirty="0"/>
          </a:p>
        </p:txBody>
      </p:sp>
    </p:spTree>
    <p:extLst>
      <p:ext uri="{BB962C8B-B14F-4D97-AF65-F5344CB8AC3E}">
        <p14:creationId xmlns:p14="http://schemas.microsoft.com/office/powerpoint/2010/main" val="4218604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الاول بلا نقاط</a:t>
            </a:r>
          </a:p>
          <a:p>
            <a:r>
              <a:rPr lang="ar-SA" dirty="0"/>
              <a:t>الناني بنقاط</a:t>
            </a:r>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29</a:t>
            </a:fld>
            <a:endParaRPr lang="ar-SA" dirty="0"/>
          </a:p>
        </p:txBody>
      </p:sp>
    </p:spTree>
    <p:extLst>
      <p:ext uri="{BB962C8B-B14F-4D97-AF65-F5344CB8AC3E}">
        <p14:creationId xmlns:p14="http://schemas.microsoft.com/office/powerpoint/2010/main" val="417396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32</a:t>
            </a:fld>
            <a:endParaRPr lang="ar-SA" dirty="0"/>
          </a:p>
        </p:txBody>
      </p:sp>
    </p:spTree>
    <p:extLst>
      <p:ext uri="{BB962C8B-B14F-4D97-AF65-F5344CB8AC3E}">
        <p14:creationId xmlns:p14="http://schemas.microsoft.com/office/powerpoint/2010/main" val="2049593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Google is your </a:t>
            </a:r>
            <a:r>
              <a:rPr lang="en-US" dirty="0" err="1"/>
              <a:t>frind</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33</a:t>
            </a:fld>
            <a:endParaRPr lang="ar-SA" dirty="0"/>
          </a:p>
        </p:txBody>
      </p:sp>
    </p:spTree>
    <p:extLst>
      <p:ext uri="{BB962C8B-B14F-4D97-AF65-F5344CB8AC3E}">
        <p14:creationId xmlns:p14="http://schemas.microsoft.com/office/powerpoint/2010/main" val="4166476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buFont typeface="+mj-lt"/>
              <a:buAutoNum type="arabicPeriod"/>
            </a:pPr>
            <a:r>
              <a:rPr lang="ar-SA" b="1" i="0" dirty="0">
                <a:solidFill>
                  <a:srgbClr val="2C2F34"/>
                </a:solidFill>
                <a:effectLst/>
                <a:latin typeface="Noto Naskh Arabic"/>
              </a:rPr>
              <a:t>التشفير المتماثل :</a:t>
            </a:r>
            <a:r>
              <a:rPr lang="ar-SA" b="0" i="0" dirty="0">
                <a:solidFill>
                  <a:srgbClr val="2C2F34"/>
                </a:solidFill>
                <a:effectLst/>
                <a:latin typeface="Noto Naskh Arabic"/>
              </a:rPr>
              <a:t> لنتفاءل أن لديك حقيبة مليئة بالنقود -فلنأمل ذلك  – و ترغب بإرسالها إلى صديقك. قمت بإغلاق الحقيبة و تغيير الأرقام السرية الموجودة على موضع الفتح. ثم أرسلت الرقم السري لفتح الحقيبة برسالة، بإمكاننا الآن أن نقول في مدونة عُلوم أنك قمت بإجراء عملية تشفير متماثل. و ذلك لأن المفتاح الذي تم به التشفير (إغلاق الحقيبة) هو نفس المفتاح الذي سيتم به فك التشفير (فتح الحقيبة).</a:t>
            </a:r>
            <a:br>
              <a:rPr lang="ar-SA" dirty="0"/>
            </a:br>
            <a:endParaRPr lang="ar-SA" b="0" i="0" dirty="0">
              <a:solidFill>
                <a:srgbClr val="2C2F34"/>
              </a:solidFill>
              <a:effectLst/>
              <a:latin typeface="Noto Naskh Arabic"/>
            </a:endParaRPr>
          </a:p>
          <a:p>
            <a:pPr algn="r" rtl="1">
              <a:buFont typeface="+mj-lt"/>
              <a:buAutoNum type="arabicPeriod"/>
            </a:pPr>
            <a:r>
              <a:rPr lang="ar-SA" b="1" i="0" dirty="0">
                <a:solidFill>
                  <a:srgbClr val="2C2F34"/>
                </a:solidFill>
                <a:effectLst/>
                <a:latin typeface="Noto Naskh Arabic"/>
              </a:rPr>
              <a:t>التشفير غير المتماثل:</a:t>
            </a:r>
            <a:r>
              <a:rPr lang="ar-SA" b="0" i="0" dirty="0">
                <a:solidFill>
                  <a:srgbClr val="2C2F34"/>
                </a:solidFill>
                <a:effectLst/>
                <a:latin typeface="Noto Naskh Arabic"/>
              </a:rPr>
              <a:t> إذا عدنا للمثال السابق للحقيبة، و بدلا عن الرقم السري قمت بصنع مفتاحان للحقيبة، أحدهما يغلق الحقيبة فقط و الآخر يفتحها. و قمت قبل إرسال الحقيبة بإرسال المفتاح إلى صديقك ليستطيع فتحها. في هذه الحالة سيكون التشفير غير متماثل لأن المفتاح الذي أُستخدم في إغلاق الحقيبة (التشفير) ليس هو نفس مفتاح فتح الحقيبة (فك التشفير).</a:t>
            </a:r>
          </a:p>
          <a:p>
            <a:pPr algn="r" rtl="1"/>
            <a:br>
              <a:rPr lang="ar-SA" dirty="0"/>
            </a:br>
            <a:endParaRPr lang="ar-SA" dirty="0"/>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36</a:t>
            </a:fld>
            <a:endParaRPr lang="ar-SA" dirty="0"/>
          </a:p>
        </p:txBody>
      </p:sp>
    </p:spTree>
    <p:extLst>
      <p:ext uri="{BB962C8B-B14F-4D97-AF65-F5344CB8AC3E}">
        <p14:creationId xmlns:p14="http://schemas.microsoft.com/office/powerpoint/2010/main" val="282182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rtl="1" fontAlgn="base"/>
            <a:r>
              <a:rPr lang="en-US" sz="1600" b="0" i="0" dirty="0">
                <a:effectLst/>
                <a:latin typeface="Source Serif Pro"/>
              </a:rPr>
              <a:t>   </a:t>
            </a:r>
            <a:r>
              <a:rPr lang="ar-SA" sz="1600" b="0" i="0" dirty="0">
                <a:effectLst/>
                <a:latin typeface="Source Serif Pro"/>
              </a:rPr>
              <a:t>مشاركة المفتاح السري قبل إرسال المعلومات.</a:t>
            </a:r>
          </a:p>
          <a:p>
            <a:pPr rtl="1" fontAlgn="base"/>
            <a:r>
              <a:rPr lang="en-US" sz="1600" b="0" i="0" dirty="0">
                <a:effectLst/>
                <a:latin typeface="Source Serif Pro"/>
              </a:rPr>
              <a:t> </a:t>
            </a:r>
            <a:r>
              <a:rPr lang="ar-SA" sz="1600" b="0" i="0" dirty="0">
                <a:effectLst/>
                <a:latin typeface="Source Serif Pro"/>
              </a:rPr>
              <a:t>تغيير المفاتيح بانتظام لمنع أي هجوم على النظام.</a:t>
            </a:r>
          </a:p>
          <a:p>
            <a:pPr rtl="1" fontAlgn="base"/>
            <a:r>
              <a:rPr lang="en-US" sz="1600" b="0" i="0" dirty="0">
                <a:effectLst/>
                <a:latin typeface="Source Serif Pro"/>
              </a:rPr>
              <a:t>   </a:t>
            </a:r>
            <a:r>
              <a:rPr lang="ar-SA" sz="1600" b="0" i="0" dirty="0">
                <a:effectLst/>
                <a:latin typeface="Source Serif Pro"/>
              </a:rPr>
              <a:t>هناك حاجة إلى وجود آلية قوية لتبادل المفتاح بين الأطراف المتواصلة</a:t>
            </a:r>
            <a:endParaRPr lang="ar-SA" sz="1600" dirty="0">
              <a:latin typeface="Source Serif Pro"/>
            </a:endParaRPr>
          </a:p>
          <a:p>
            <a:pPr rtl="1" fontAlgn="base"/>
            <a:r>
              <a:rPr lang="ar-SA" sz="1600" b="0" i="0" dirty="0">
                <a:effectLst/>
                <a:latin typeface="Source Serif Pro"/>
              </a:rPr>
              <a:t>بما أن المفاتيح مطلوبة لتغييرها بانتظام، تصبح هذه الآلية باهظة الثمن ومكلفة.</a:t>
            </a:r>
          </a:p>
          <a:p>
            <a:pPr rtl="1" fontAlgn="base"/>
            <a:r>
              <a:rPr lang="en-US" sz="1600" b="0" i="0" dirty="0">
                <a:effectLst/>
                <a:latin typeface="Source Serif Pro"/>
              </a:rPr>
              <a:t>    </a:t>
            </a:r>
            <a:r>
              <a:rPr lang="ar-SA" sz="1600" b="0" i="0" dirty="0">
                <a:effectLst/>
                <a:latin typeface="Source Serif Pro"/>
              </a:rPr>
              <a:t>لتمكين الاتصال بين مجموعة من الاشخاص نحتاج إلى وجود مفتاح بين كل شخصين، حيث يكون عدد المفاتيح المطلوبة لمجموعة بها </a:t>
            </a:r>
            <a:r>
              <a:rPr lang="en-US" sz="1600" b="0" i="0" dirty="0">
                <a:effectLst/>
                <a:latin typeface="Source Serif Pro"/>
              </a:rPr>
              <a:t>n </a:t>
            </a:r>
            <a:r>
              <a:rPr lang="ar-SA" sz="1600" b="0" i="0" dirty="0">
                <a:effectLst/>
                <a:latin typeface="Source Serif Pro"/>
              </a:rPr>
              <a:t>من الأشخاص هي </a:t>
            </a:r>
            <a:r>
              <a:rPr lang="en-US" sz="1600" b="0" i="0" dirty="0">
                <a:effectLst/>
                <a:latin typeface="Source Serif Pro"/>
              </a:rPr>
              <a:t>n × (n - 1) / 2.</a:t>
            </a:r>
            <a:endParaRPr lang="ar-SA" sz="1600" b="0" i="0" dirty="0">
              <a:effectLst/>
              <a:latin typeface="Source Serif Pro"/>
            </a:endParaRPr>
          </a:p>
          <a:p>
            <a:pPr rtl="1" fontAlgn="base"/>
            <a:r>
              <a:rPr lang="ar-SA" sz="1600" b="0" i="0" dirty="0">
                <a:effectLst/>
                <a:latin typeface="Source Serif Pro"/>
              </a:rPr>
              <a:t>يكون طول المفتاح (عدد الـ </a:t>
            </a:r>
            <a:r>
              <a:rPr lang="en-US" sz="1600" b="0" i="0" dirty="0">
                <a:effectLst/>
                <a:latin typeface="Source Serif Pro"/>
              </a:rPr>
              <a:t>Bits) </a:t>
            </a:r>
            <a:r>
              <a:rPr lang="ar-SA" sz="1600" b="0" i="0" dirty="0">
                <a:effectLst/>
                <a:latin typeface="Source Serif Pro"/>
              </a:rPr>
              <a:t>في هذا التشفير أصغر، وبالتالي فإن عملية فك التشفير تكون أسرع من تشفير المفتاح غير المتماثل، لذا فإن قوة معالجة نظام الكمبيوتر اللازمة لتشغيل خوارزمية متماثلة أقل.</a:t>
            </a:r>
            <a:endParaRPr lang="en-US" sz="1600" b="0" i="0" dirty="0">
              <a:effectLst/>
              <a:latin typeface="Source Serif Pro"/>
            </a:endParaRPr>
          </a:p>
          <a:p>
            <a:pPr rtl="1"/>
            <a:endParaRPr lang="ar-SA" sz="1600" dirty="0"/>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39</a:t>
            </a:fld>
            <a:endParaRPr lang="ar-SA" dirty="0"/>
          </a:p>
        </p:txBody>
      </p:sp>
    </p:spTree>
    <p:extLst>
      <p:ext uri="{BB962C8B-B14F-4D97-AF65-F5344CB8AC3E}">
        <p14:creationId xmlns:p14="http://schemas.microsoft.com/office/powerpoint/2010/main" val="1361750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indent="0" rtl="1" fontAlgn="base">
              <a:buNone/>
            </a:pPr>
            <a:r>
              <a:rPr lang="ar-SA" sz="1600" b="0" i="0" dirty="0">
                <a:effectLst/>
                <a:latin typeface="Source Serif Pro"/>
              </a:rPr>
              <a:t>1.   </a:t>
            </a:r>
            <a:r>
              <a:rPr lang="ar-SA" sz="1600" b="1" i="0" dirty="0">
                <a:effectLst/>
                <a:latin typeface="Source Serif Pro"/>
              </a:rPr>
              <a:t>تكوين المفتاح:</a:t>
            </a:r>
            <a:r>
              <a:rPr lang="ar-SA" sz="1600" b="0" i="0" dirty="0">
                <a:effectLst/>
                <a:latin typeface="Source Serif Pro"/>
              </a:rPr>
              <a:t> قبل أي اتصال يحتاج الطرفان إلى الاتفاق على مفتاح سري، هذا يتطلب وجود آلية إنشاء مفتاح سري بشكل آمن.</a:t>
            </a:r>
          </a:p>
          <a:p>
            <a:pPr marL="0" indent="0" rtl="1" fontAlgn="base">
              <a:buNone/>
            </a:pPr>
            <a:r>
              <a:rPr lang="ar-SA" sz="1600" b="0" i="0" dirty="0">
                <a:effectLst/>
                <a:latin typeface="Source Serif Pro"/>
              </a:rPr>
              <a:t>2.   </a:t>
            </a:r>
            <a:r>
              <a:rPr lang="ar-SA" sz="1600" b="1" i="0" dirty="0">
                <a:effectLst/>
                <a:latin typeface="Source Serif Pro"/>
              </a:rPr>
              <a:t>مشكلة الثقة:</a:t>
            </a:r>
            <a:r>
              <a:rPr lang="ar-SA" sz="1600" b="0" i="0" dirty="0">
                <a:effectLst/>
                <a:latin typeface="Source Serif Pro"/>
              </a:rPr>
              <a:t> بما أن المرسل والمستقبل يستخدمان نفس المفتاح فهناك مطلب ضمني بأن يثق المرسل والمستقبل في بعضهما البعض، فمثلا قد يفقد المستقبل المفتاح للمهاجمين ولم يتم إبلاغ المرسل!</a:t>
            </a:r>
          </a:p>
          <a:p>
            <a:pPr marL="0" indent="0" rtl="1" fontAlgn="base">
              <a:buNone/>
            </a:pPr>
            <a:r>
              <a:rPr lang="ar-SA" sz="1600" b="0" i="0" dirty="0">
                <a:effectLst/>
                <a:latin typeface="Source Serif Pro"/>
              </a:rPr>
              <a:t>3.   </a:t>
            </a:r>
            <a:r>
              <a:rPr lang="ar-SA" sz="1600" b="1" i="0" dirty="0">
                <a:effectLst/>
                <a:latin typeface="Source Serif Pro"/>
              </a:rPr>
              <a:t>التواصل العام:</a:t>
            </a:r>
            <a:r>
              <a:rPr lang="ar-SA" sz="1600" b="0" i="0" dirty="0">
                <a:effectLst/>
                <a:latin typeface="Source Serif Pro"/>
              </a:rPr>
              <a:t> يحتاج الناس إلى تبادل المعلومات مع أطراف غير معروفة وغير موثوق بها، كالتواصل بين البائع عبر الإنترنت والعميل.</a:t>
            </a:r>
          </a:p>
          <a:p>
            <a:pPr marL="0" indent="0" rtl="1" fontAlgn="base">
              <a:buNone/>
            </a:pPr>
            <a:r>
              <a:rPr lang="ar-SA" sz="1600" b="0" i="0" dirty="0">
                <a:effectLst/>
                <a:latin typeface="Source Serif Pro"/>
              </a:rPr>
              <a:t>أدت جميع هذه القيود إلى ظهور أنظمة تشفير المفتاح الغير متماثل.</a:t>
            </a:r>
          </a:p>
          <a:p>
            <a:pPr marL="0" indent="0" rtl="1">
              <a:buNone/>
            </a:pPr>
            <a:endParaRPr lang="ar-SA" sz="1600" dirty="0"/>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40</a:t>
            </a:fld>
            <a:endParaRPr lang="ar-SA" dirty="0"/>
          </a:p>
        </p:txBody>
      </p:sp>
    </p:spTree>
    <p:extLst>
      <p:ext uri="{BB962C8B-B14F-4D97-AF65-F5344CB8AC3E}">
        <p14:creationId xmlns:p14="http://schemas.microsoft.com/office/powerpoint/2010/main" val="55421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41</a:t>
            </a:fld>
            <a:endParaRPr lang="en-US" dirty="0"/>
          </a:p>
        </p:txBody>
      </p:sp>
    </p:spTree>
    <p:extLst>
      <p:ext uri="{BB962C8B-B14F-4D97-AF65-F5344CB8AC3E}">
        <p14:creationId xmlns:p14="http://schemas.microsoft.com/office/powerpoint/2010/main" val="577664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fontAlgn="base"/>
            <a:r>
              <a:rPr lang="en-US" sz="1600" dirty="0">
                <a:latin typeface="Source Serif Pro"/>
              </a:rPr>
              <a:t>o    </a:t>
            </a:r>
            <a:r>
              <a:rPr lang="ar-SA" sz="1600" dirty="0">
                <a:latin typeface="Source Serif Pro"/>
              </a:rPr>
              <a:t>يحتاج كل شخص إلى الحصول على زوج من المفاتيح المختلفة (مفتاح خاص </a:t>
            </a:r>
            <a:r>
              <a:rPr lang="en-US" sz="1600" dirty="0">
                <a:latin typeface="Source Serif Pro"/>
              </a:rPr>
              <a:t>Private Key </a:t>
            </a:r>
            <a:r>
              <a:rPr lang="ar-SA" sz="1600" dirty="0">
                <a:latin typeface="Source Serif Pro"/>
              </a:rPr>
              <a:t>ومفتاح عام </a:t>
            </a:r>
            <a:r>
              <a:rPr lang="en-US" sz="1600" dirty="0">
                <a:latin typeface="Source Serif Pro"/>
              </a:rPr>
              <a:t>Public Key)، </a:t>
            </a:r>
            <a:r>
              <a:rPr lang="ar-SA" sz="1600" dirty="0">
                <a:latin typeface="Source Serif Pro"/>
              </a:rPr>
              <a:t>حيث ترتبط هذه المفاتيح ببعضها رياضيا، فعند استخدام أحد المفاتيح للتشفير يمكن للآخر فك تشفير النص المشفر مرة أخرى إلى النص الأصلي.</a:t>
            </a:r>
          </a:p>
          <a:p>
            <a:pPr algn="r" rtl="1" fontAlgn="base"/>
            <a:r>
              <a:rPr lang="en-US" sz="1600" dirty="0">
                <a:latin typeface="Source Serif Pro"/>
              </a:rPr>
              <a:t>o    </a:t>
            </a:r>
            <a:r>
              <a:rPr lang="ar-SA" sz="1600" dirty="0">
                <a:latin typeface="Source Serif Pro"/>
              </a:rPr>
              <a:t>يتطلب وضع المفتاح العام </a:t>
            </a:r>
            <a:r>
              <a:rPr lang="en-US" sz="1600" dirty="0">
                <a:latin typeface="Source Serif Pro"/>
              </a:rPr>
              <a:t>Public Key </a:t>
            </a:r>
            <a:r>
              <a:rPr lang="ar-SA" sz="1600" dirty="0">
                <a:latin typeface="Source Serif Pro"/>
              </a:rPr>
              <a:t>في مستودع عام  </a:t>
            </a:r>
            <a:r>
              <a:rPr lang="en-US" sz="1600" dirty="0">
                <a:latin typeface="Source Serif Pro"/>
              </a:rPr>
              <a:t>Public Repository </a:t>
            </a:r>
            <a:r>
              <a:rPr lang="ar-SA" sz="1600" dirty="0">
                <a:latin typeface="Source Serif Pro"/>
              </a:rPr>
              <a:t>وبالتالي يسمى نظام التشفير هذا أيضًا تشفير المفتاح العام </a:t>
            </a:r>
            <a:r>
              <a:rPr lang="en-US" sz="1600" dirty="0">
                <a:latin typeface="Source Serif Pro"/>
              </a:rPr>
              <a:t>Public Key Encryption.</a:t>
            </a:r>
          </a:p>
          <a:p>
            <a:pPr algn="r" rtl="1" fontAlgn="base"/>
            <a:r>
              <a:rPr lang="en-US" sz="1600" dirty="0">
                <a:latin typeface="Source Serif Pro"/>
              </a:rPr>
              <a:t>o    </a:t>
            </a:r>
            <a:r>
              <a:rPr lang="ar-SA" sz="1600" dirty="0">
                <a:latin typeface="Source Serif Pro"/>
              </a:rPr>
              <a:t>على الرغم من أن المفاتيح العامة والخاصة مرتبطة رياضيا، فإنه ليس من الممكن الحصول على واحد بمعلومية الآخر.</a:t>
            </a:r>
          </a:p>
          <a:p>
            <a:pPr algn="r" rtl="1" fontAlgn="base"/>
            <a:r>
              <a:rPr lang="ar-SA" sz="1600" dirty="0">
                <a:latin typeface="Source Serif Pro"/>
              </a:rPr>
              <a:t>عندما يحتاج </a:t>
            </a:r>
            <a:r>
              <a:rPr lang="en-US" sz="1600" dirty="0">
                <a:latin typeface="Source Serif Pro"/>
              </a:rPr>
              <a:t>Host1 </a:t>
            </a:r>
            <a:r>
              <a:rPr lang="ar-SA" sz="1600" dirty="0">
                <a:latin typeface="Source Serif Pro"/>
              </a:rPr>
              <a:t>إلى إرسال البيانات إلى </a:t>
            </a:r>
            <a:r>
              <a:rPr lang="en-US" sz="1600" dirty="0">
                <a:latin typeface="Source Serif Pro"/>
              </a:rPr>
              <a:t>Host2، </a:t>
            </a:r>
            <a:r>
              <a:rPr lang="ar-SA" sz="1600" dirty="0">
                <a:latin typeface="Source Serif Pro"/>
              </a:rPr>
              <a:t>فإنه يحصل على المفتاح العام لـ </a:t>
            </a:r>
            <a:r>
              <a:rPr lang="en-US" sz="1600" dirty="0">
                <a:latin typeface="Source Serif Pro"/>
              </a:rPr>
              <a:t>Host2 </a:t>
            </a:r>
            <a:r>
              <a:rPr lang="ar-SA" sz="1600" dirty="0">
                <a:latin typeface="Source Serif Pro"/>
              </a:rPr>
              <a:t> من المستودع، ثم يقوم بتشفير البيانات ونقلها، ومنها يستخدم </a:t>
            </a:r>
            <a:r>
              <a:rPr lang="en-US" sz="1600" dirty="0">
                <a:latin typeface="Source Serif Pro"/>
              </a:rPr>
              <a:t>Host2 </a:t>
            </a:r>
            <a:r>
              <a:rPr lang="ar-SA" sz="1600" dirty="0">
                <a:latin typeface="Source Serif Pro"/>
              </a:rPr>
              <a:t>المفتاح الخاص به للحصول النص العادي.</a:t>
            </a:r>
          </a:p>
          <a:p>
            <a:pPr algn="r" rtl="1" fontAlgn="base"/>
            <a:r>
              <a:rPr lang="en-US" sz="1600" dirty="0">
                <a:latin typeface="Source Serif Pro"/>
              </a:rPr>
              <a:t>   </a:t>
            </a:r>
            <a:r>
              <a:rPr lang="ar-SA" sz="1600" dirty="0">
                <a:latin typeface="Source Serif Pro"/>
              </a:rPr>
              <a:t>طول المفاتيح عدد </a:t>
            </a:r>
            <a:r>
              <a:rPr lang="en-US" sz="1600" dirty="0">
                <a:latin typeface="Source Serif Pro"/>
              </a:rPr>
              <a:t>Bits) </a:t>
            </a:r>
            <a:r>
              <a:rPr lang="ar-SA" sz="1600" dirty="0">
                <a:latin typeface="Source Serif Pro"/>
              </a:rPr>
              <a:t>) في هذا التشفير كبير، وبالتالي فإن عملية فك التشفير هي أبطأ من تشفير المفتاح المتماثل، لذا فإن الطاقة المطلوبة لتشغيل الخوارزمية الغير المتماثلة تكون أعلى.</a:t>
            </a:r>
          </a:p>
          <a:p>
            <a:pPr algn="r" rtl="1" fontAlgn="base"/>
            <a:r>
              <a:rPr lang="en-US" sz="1600" dirty="0">
                <a:latin typeface="Source Serif Pro"/>
              </a:rPr>
              <a:t>    </a:t>
            </a:r>
            <a:r>
              <a:rPr lang="ar-SA" sz="1600" dirty="0">
                <a:latin typeface="Source Serif Pro"/>
              </a:rPr>
              <a:t>أنظمة التشفير المتماثلة هي مفهوم طبيعي يمكن فهمه، ولكن في المقابل يصعب فهم أنظمة التشفير الغير متماثلة </a:t>
            </a:r>
            <a:r>
              <a:rPr lang="ar-SA" sz="1600" dirty="0" err="1">
                <a:latin typeface="Source Serif Pro"/>
              </a:rPr>
              <a:t>لإحتوائها</a:t>
            </a:r>
            <a:r>
              <a:rPr lang="ar-SA" sz="1600" dirty="0">
                <a:latin typeface="Source Serif Pro"/>
              </a:rPr>
              <a:t> على مفاهيم رياضية معقدة.</a:t>
            </a:r>
          </a:p>
          <a:p>
            <a:pPr algn="r" rtl="1"/>
            <a:endParaRPr lang="ar-SA" sz="1600" dirty="0"/>
          </a:p>
          <a:p>
            <a:pPr algn="r" rtl="1"/>
            <a:endParaRPr lang="ar-SA" b="0" i="0" dirty="0">
              <a:effectLst/>
              <a:latin typeface="Source Serif Pro"/>
            </a:endParaRPr>
          </a:p>
          <a:p>
            <a:pPr algn="r" rtl="1"/>
            <a:r>
              <a:rPr lang="ar-SA" b="0" i="0" dirty="0">
                <a:effectLst/>
                <a:latin typeface="Source Serif Pro"/>
              </a:rPr>
              <a:t>قد تتساءل كيف يمكن أن يكون مفتاح التشفير ومفتاح فك التشفير مرتبطين، ومع ذلك فمن المستحيل تحديد مفتاح فك تشفير بمعلومية مفتاح التشفير؟</a:t>
            </a:r>
          </a:p>
          <a:p>
            <a:pPr algn="r" rtl="1"/>
            <a:endParaRPr lang="ar-SA" b="0" i="0" dirty="0">
              <a:effectLst/>
              <a:latin typeface="Source Serif Pro"/>
            </a:endParaRPr>
          </a:p>
          <a:p>
            <a:pPr algn="r" rtl="1"/>
            <a:r>
              <a:rPr lang="ar-SA" b="0" i="0" dirty="0">
                <a:effectLst/>
                <a:latin typeface="Source Serif Pro"/>
              </a:rPr>
              <a:t> الجواب يكمن في المفاهيم الرياضية المستخدمة، فمن الممكن تصميم نظام تشفير تحتوي مفاتيحه على هذه الخاصية.</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43</a:t>
            </a:fld>
            <a:endParaRPr lang="en-US" dirty="0"/>
          </a:p>
        </p:txBody>
      </p:sp>
    </p:spTree>
    <p:extLst>
      <p:ext uri="{BB962C8B-B14F-4D97-AF65-F5344CB8AC3E}">
        <p14:creationId xmlns:p14="http://schemas.microsoft.com/office/powerpoint/2010/main" val="24844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الشبكات : العمود الفقر </a:t>
            </a:r>
            <a:r>
              <a:rPr lang="ar-SA" dirty="0" err="1"/>
              <a:t>للامن</a:t>
            </a:r>
            <a:r>
              <a:rPr lang="ar-SA" dirty="0"/>
              <a:t> السيبراني , فهمها يبسط لنا حمايتها</a:t>
            </a:r>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3</a:t>
            </a:fld>
            <a:endParaRPr lang="ar-SA" dirty="0"/>
          </a:p>
        </p:txBody>
      </p:sp>
    </p:spTree>
    <p:extLst>
      <p:ext uri="{BB962C8B-B14F-4D97-AF65-F5344CB8AC3E}">
        <p14:creationId xmlns:p14="http://schemas.microsoft.com/office/powerpoint/2010/main" val="1382498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rtl="1" fontAlgn="base"/>
            <a:r>
              <a:rPr lang="en-US" sz="1600" b="0" i="0" dirty="0">
                <a:effectLst/>
                <a:latin typeface="Source Serif Pro"/>
              </a:rPr>
              <a:t>    </a:t>
            </a:r>
            <a:r>
              <a:rPr lang="ar-SA" sz="1600" b="0" i="0" dirty="0">
                <a:effectLst/>
                <a:latin typeface="Source Serif Pro"/>
              </a:rPr>
              <a:t>يحتاج المستخدم إلى الوثوق بأن المفتاح العام الذي يستخدمه في التواصل مع شخص ما هو حقًا المفتاح العام لذلك الشخص ولم يتم </a:t>
            </a:r>
            <a:r>
              <a:rPr lang="ar-SA" sz="1600" b="0" i="0" dirty="0" err="1">
                <a:effectLst/>
                <a:latin typeface="Source Serif Pro"/>
              </a:rPr>
              <a:t>خداعه</a:t>
            </a:r>
            <a:r>
              <a:rPr lang="ar-SA" sz="1600" b="0" i="0" dirty="0">
                <a:effectLst/>
                <a:latin typeface="Source Serif Pro"/>
              </a:rPr>
              <a:t> من قبل طرف ثالث ضار.</a:t>
            </a:r>
          </a:p>
          <a:p>
            <a:pPr rtl="1" fontAlgn="base"/>
            <a:r>
              <a:rPr lang="en-US" sz="1600" b="0" i="0" dirty="0">
                <a:effectLst/>
                <a:latin typeface="Source Serif Pro"/>
              </a:rPr>
              <a:t>   </a:t>
            </a:r>
            <a:r>
              <a:rPr lang="ar-SA" sz="1600" b="0" i="0" dirty="0">
                <a:effectLst/>
                <a:latin typeface="Source Serif Pro"/>
              </a:rPr>
              <a:t>يتم تحقيق ذلك عادةً من خلال </a:t>
            </a:r>
            <a:r>
              <a:rPr lang="en-US" sz="1600" b="0" i="0" dirty="0">
                <a:effectLst/>
                <a:latin typeface="Source Serif Pro"/>
              </a:rPr>
              <a:t>Public Key Infrastructure PKI </a:t>
            </a:r>
            <a:r>
              <a:rPr lang="ar-SA" sz="1600" b="0" i="0" dirty="0">
                <a:effectLst/>
                <a:latin typeface="Source Serif Pro"/>
              </a:rPr>
              <a:t>تتألف من طرف ثالث موثوق به، حيث يقوم الطرف الثالث بإدارة وتحقيق صحة المفاتيح العامة بشكل آمن، عندما يُطلب من الطرف الثالث توفير المفتاح العام لأي شخص متصل </a:t>
            </a:r>
            <a:r>
              <a:rPr lang="en-US" sz="1600" b="0" i="0" dirty="0">
                <a:effectLst/>
                <a:latin typeface="Source Serif Pro"/>
              </a:rPr>
              <a:t>X، </a:t>
            </a:r>
            <a:r>
              <a:rPr lang="ar-SA" sz="1600" b="0" i="0" dirty="0">
                <a:effectLst/>
                <a:latin typeface="Source Serif Pro"/>
              </a:rPr>
              <a:t>يكون موثوقًا به لتوفير المفتاح العام الصحيح.</a:t>
            </a:r>
          </a:p>
          <a:p>
            <a:pPr rtl="1" fontAlgn="base"/>
            <a:r>
              <a:rPr lang="ar-SA" sz="1600" b="0" i="0" dirty="0">
                <a:effectLst/>
                <a:latin typeface="Source Serif Pro"/>
              </a:rPr>
              <a:t>عادة ما يتم تضمين المفاتيح العامة التي تم التحقق منها شهادة موقعة رقميا </a:t>
            </a:r>
            <a:r>
              <a:rPr lang="en-US" sz="1600" b="0" i="0" dirty="0">
                <a:effectLst/>
                <a:latin typeface="Source Serif Pro"/>
              </a:rPr>
              <a:t>Digital Signature Certificate </a:t>
            </a:r>
            <a:r>
              <a:rPr lang="ar-SA" sz="1600" b="0" i="0" dirty="0">
                <a:effectLst/>
                <a:latin typeface="Source Serif Pro"/>
              </a:rPr>
              <a:t>من قبل جهة خارجية موثوق مفادها أنها تشهد أن مفتاح عام معين ينتمي إلى شخص أو كيان معين فقط.</a:t>
            </a:r>
          </a:p>
          <a:p>
            <a:pPr rtl="1"/>
            <a:endParaRPr lang="ar-SA" sz="1600" dirty="0"/>
          </a:p>
          <a:p>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44</a:t>
            </a:fld>
            <a:endParaRPr lang="ar-SA" dirty="0"/>
          </a:p>
        </p:txBody>
      </p:sp>
    </p:spTree>
    <p:extLst>
      <p:ext uri="{BB962C8B-B14F-4D97-AF65-F5344CB8AC3E}">
        <p14:creationId xmlns:p14="http://schemas.microsoft.com/office/powerpoint/2010/main" val="2568097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a:r>
              <a:rPr lang="en-US" sz="1800" b="0" i="0" u="none" strike="noStrike" baseline="0" dirty="0">
                <a:solidFill>
                  <a:srgbClr val="7F6000"/>
                </a:solidFill>
                <a:latin typeface="Calibri" panose="020F0502020204030204" pitchFamily="34" charset="0"/>
              </a:rPr>
              <a:t>It is a "fingerprint" of a file. In other words: A short value generated from a</a:t>
            </a:r>
          </a:p>
          <a:p>
            <a:pPr algn="l"/>
            <a:r>
              <a:rPr lang="en-US" sz="1800" b="0" i="0" u="none" strike="noStrike" baseline="0" dirty="0">
                <a:solidFill>
                  <a:srgbClr val="7F6000"/>
                </a:solidFill>
                <a:latin typeface="Calibri" panose="020F0502020204030204" pitchFamily="34" charset="0"/>
              </a:rPr>
              <a:t>file, that is unique to the file.</a:t>
            </a:r>
            <a:r>
              <a:rPr lang="ar-SA" sz="1800" b="0" i="0" u="none" strike="noStrike" baseline="0" dirty="0">
                <a:solidFill>
                  <a:srgbClr val="7F6000"/>
                </a:solidFill>
                <a:latin typeface="Calibri" panose="020F0502020204030204" pitchFamily="34" charset="0"/>
              </a:rPr>
              <a:t>•</a:t>
            </a:r>
          </a:p>
          <a:p>
            <a:pPr algn="l"/>
            <a:r>
              <a:rPr lang="en-US" sz="1800" b="0" i="0" u="none" strike="noStrike" baseline="0" dirty="0">
                <a:solidFill>
                  <a:srgbClr val="7F6000"/>
                </a:solidFill>
                <a:latin typeface="Calibri" panose="020F0502020204030204" pitchFamily="34" charset="0"/>
              </a:rPr>
              <a:t>Example:</a:t>
            </a:r>
            <a:r>
              <a:rPr lang="ar-SA" sz="1800" b="0" i="0" u="none" strike="noStrike" baseline="0" dirty="0">
                <a:solidFill>
                  <a:srgbClr val="7F6000"/>
                </a:solidFill>
                <a:latin typeface="Calibri" panose="020F0502020204030204" pitchFamily="34" charset="0"/>
              </a:rPr>
              <a:t>•</a:t>
            </a:r>
          </a:p>
          <a:p>
            <a:pPr algn="l"/>
            <a:r>
              <a:rPr lang="en-US" sz="1800" b="0" i="0" u="none" strike="noStrike" baseline="0" dirty="0">
                <a:solidFill>
                  <a:srgbClr val="7F6000"/>
                </a:solidFill>
                <a:latin typeface="Calibri" panose="020F0502020204030204" pitchFamily="34" charset="0"/>
              </a:rPr>
              <a:t>The hash signature of "Hello there" is: ` e 8 </a:t>
            </a:r>
            <a:r>
              <a:rPr lang="en-US" sz="1800" b="0" i="0" u="none" strike="noStrike" baseline="0" dirty="0" err="1">
                <a:solidFill>
                  <a:srgbClr val="7F6000"/>
                </a:solidFill>
                <a:latin typeface="Calibri" panose="020F0502020204030204" pitchFamily="34" charset="0"/>
              </a:rPr>
              <a:t>ea</a:t>
            </a:r>
            <a:r>
              <a:rPr lang="en-US" sz="1800" b="0" i="0" u="none" strike="noStrike" baseline="0" dirty="0">
                <a:solidFill>
                  <a:srgbClr val="7F6000"/>
                </a:solidFill>
                <a:latin typeface="Calibri" panose="020F0502020204030204" pitchFamily="34" charset="0"/>
              </a:rPr>
              <a:t> 7 a 8 d 1 e 93 e 8764 a 84 a 0 f 3 df 4644 de `.</a:t>
            </a:r>
            <a:r>
              <a:rPr lang="ar-SA" sz="1800" b="0" i="0" u="none" strike="noStrike" baseline="0" dirty="0">
                <a:solidFill>
                  <a:srgbClr val="7F6000"/>
                </a:solidFill>
                <a:latin typeface="Calibri" panose="020F0502020204030204" pitchFamily="34" charset="0"/>
              </a:rPr>
              <a:t>•</a:t>
            </a:r>
          </a:p>
          <a:p>
            <a:pPr algn="l"/>
            <a:r>
              <a:rPr lang="en-US" sz="1800" b="0" i="0" u="none" strike="noStrike" baseline="0" dirty="0">
                <a:solidFill>
                  <a:srgbClr val="7F6000"/>
                </a:solidFill>
                <a:latin typeface="Calibri" panose="020F0502020204030204" pitchFamily="34" charset="0"/>
              </a:rPr>
              <a:t>The hash signature of "Hello there!" is: ` a 77 b 55332699835 c 035957 df 17630 d 28 `.</a:t>
            </a:r>
            <a:r>
              <a:rPr lang="ar-SA" sz="1800" b="0" i="0" u="none" strike="noStrike" baseline="0" dirty="0">
                <a:solidFill>
                  <a:srgbClr val="7F6000"/>
                </a:solidFill>
                <a:latin typeface="Calibri" panose="020F0502020204030204" pitchFamily="34" charset="0"/>
              </a:rPr>
              <a:t>•</a:t>
            </a:r>
          </a:p>
          <a:p>
            <a:pPr algn="l"/>
            <a:r>
              <a:rPr lang="ar-SA" sz="1800" b="0" i="0" u="none" strike="noStrike" baseline="0" dirty="0">
                <a:solidFill>
                  <a:srgbClr val="525252"/>
                </a:solidFill>
                <a:latin typeface="ArialMT"/>
              </a:rPr>
              <a:t>على الرغم من أن الرسالة هي نفسها، تختلف قيمة الهاش!</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45</a:t>
            </a:fld>
            <a:endParaRPr lang="ar-SA" dirty="0"/>
          </a:p>
        </p:txBody>
      </p:sp>
    </p:spTree>
    <p:extLst>
      <p:ext uri="{BB962C8B-B14F-4D97-AF65-F5344CB8AC3E}">
        <p14:creationId xmlns:p14="http://schemas.microsoft.com/office/powerpoint/2010/main" val="4014571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r>
              <a:rPr lang="en-US" sz="1800" b="0" i="0" u="none" strike="noStrike" baseline="0" dirty="0">
                <a:latin typeface="LiberationSerif"/>
              </a:rPr>
              <a:t>Wired Equivalent Privacy (WEP)</a:t>
            </a:r>
          </a:p>
          <a:p>
            <a:pPr algn="l" rtl="0"/>
            <a:r>
              <a:rPr lang="en-US" sz="1800" b="0" i="0" u="none" strike="noStrike" baseline="0" dirty="0">
                <a:latin typeface="LiberationSerif"/>
              </a:rPr>
              <a:t>Wi-Fi Protected Access (</a:t>
            </a:r>
            <a:r>
              <a:rPr lang="en-US" sz="1800" b="1" i="1" u="none" strike="noStrike" baseline="0" dirty="0">
                <a:latin typeface="LiberationSerif-BoldItalic"/>
              </a:rPr>
              <a:t>WPA)</a:t>
            </a:r>
            <a:endParaRPr lang="en-US" sz="1800" b="0" i="0" u="none" strike="noStrike" baseline="0" dirty="0">
              <a:latin typeface="LiberationSerif"/>
            </a:endParaRPr>
          </a:p>
          <a:p>
            <a:pPr algn="l" rtl="0"/>
            <a:r>
              <a:rPr lang="en-US" sz="1800" b="0" i="0" u="none" strike="noStrike" baseline="0" dirty="0">
                <a:latin typeface="LiberationSerif"/>
              </a:rPr>
              <a:t>Wi-Fi Protected Access II (</a:t>
            </a:r>
            <a:r>
              <a:rPr lang="en-US" sz="1800" b="1" i="1" u="none" strike="noStrike" baseline="0" dirty="0">
                <a:latin typeface="LiberationSerif-BoldItalic"/>
              </a:rPr>
              <a:t>WPA2</a:t>
            </a:r>
            <a:r>
              <a:rPr lang="en-US" sz="1800" b="0" i="0" u="none" strike="noStrike" baseline="0" dirty="0">
                <a:latin typeface="LiberationSerif"/>
              </a:rPr>
              <a:t>)</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48</a:t>
            </a:fld>
            <a:endParaRPr lang="en-US" dirty="0"/>
          </a:p>
        </p:txBody>
      </p:sp>
    </p:spTree>
    <p:extLst>
      <p:ext uri="{BB962C8B-B14F-4D97-AF65-F5344CB8AC3E}">
        <p14:creationId xmlns:p14="http://schemas.microsoft.com/office/powerpoint/2010/main" val="4229776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rtl="1"/>
            <a:r>
              <a:rPr lang="ar-SA" sz="1600" dirty="0"/>
              <a:t>عبارة عن برنامج أو جهاز يتحكم في عملية الاتصال بين الحاسب و الانترنت</a:t>
            </a:r>
          </a:p>
          <a:p>
            <a:pPr rtl="1"/>
            <a:r>
              <a:rPr lang="ar-SA" sz="1600" dirty="0"/>
              <a:t> يقوم بمنع البرامج الضارة والمتسللين من الوصول الى جهاز الحاسب ، و ذلك بمراجعة المعلومات التي يتم تبادلها مع الانترنت ثم السماح لها بالوصول او حظرها</a:t>
            </a:r>
          </a:p>
          <a:p>
            <a:pPr rtl="1"/>
            <a:r>
              <a:rPr lang="ar-SA" sz="1600" dirty="0"/>
              <a:t> استخدام برامج جدران الحماية لا يغني عن استخدام برامج مكافحة الفيروسات</a:t>
            </a:r>
          </a:p>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51</a:t>
            </a:fld>
            <a:endParaRPr lang="en-US" dirty="0"/>
          </a:p>
        </p:txBody>
      </p:sp>
    </p:spTree>
    <p:extLst>
      <p:ext uri="{BB962C8B-B14F-4D97-AF65-F5344CB8AC3E}">
        <p14:creationId xmlns:p14="http://schemas.microsoft.com/office/powerpoint/2010/main" val="313654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All People Seems To Need Data Processing</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4</a:t>
            </a:fld>
            <a:endParaRPr lang="ar-SA" dirty="0"/>
          </a:p>
        </p:txBody>
      </p:sp>
    </p:spTree>
    <p:extLst>
      <p:ext uri="{BB962C8B-B14F-4D97-AF65-F5344CB8AC3E}">
        <p14:creationId xmlns:p14="http://schemas.microsoft.com/office/powerpoint/2010/main" val="1191046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تطبيق: فايرفوكس </a:t>
            </a:r>
          </a:p>
          <a:p>
            <a:r>
              <a:rPr lang="ar-SA" dirty="0"/>
              <a:t>اول طبقة يتعامل معها المستخدم (المرسل او المستقبل)</a:t>
            </a:r>
          </a:p>
          <a:p>
            <a:r>
              <a:rPr lang="ar-SA" dirty="0" err="1"/>
              <a:t>ياخذ</a:t>
            </a:r>
            <a:r>
              <a:rPr lang="ar-SA" dirty="0"/>
              <a:t> الداتا من المستخدم ويرسلها </a:t>
            </a:r>
            <a:r>
              <a:rPr lang="ar-SA" dirty="0" err="1"/>
              <a:t>للطبقه</a:t>
            </a:r>
            <a:r>
              <a:rPr lang="ar-SA" dirty="0"/>
              <a:t> اللي بعده (</a:t>
            </a:r>
            <a:r>
              <a:rPr lang="ar-SA" dirty="0" err="1"/>
              <a:t>برزنتيسشن</a:t>
            </a:r>
            <a:r>
              <a:rPr lang="ar-SA" dirty="0"/>
              <a:t>)</a:t>
            </a:r>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6</a:t>
            </a:fld>
            <a:endParaRPr lang="ar-SA" dirty="0"/>
          </a:p>
        </p:txBody>
      </p:sp>
    </p:spTree>
    <p:extLst>
      <p:ext uri="{BB962C8B-B14F-4D97-AF65-F5344CB8AC3E}">
        <p14:creationId xmlns:p14="http://schemas.microsoft.com/office/powerpoint/2010/main" val="368773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تسوي عملية : </a:t>
            </a:r>
            <a:r>
              <a:rPr lang="en-US" dirty="0"/>
              <a:t>compression/decompression</a:t>
            </a:r>
            <a:r>
              <a:rPr lang="ar-SA" dirty="0"/>
              <a:t> –--عشان يكون الاتصال سريع </a:t>
            </a:r>
            <a:endParaRPr lang="en-US" dirty="0"/>
          </a:p>
          <a:p>
            <a:r>
              <a:rPr lang="en-US" dirty="0"/>
              <a:t>Defines data format </a:t>
            </a:r>
            <a:r>
              <a:rPr lang="ar-SA" dirty="0"/>
              <a:t> -- </a:t>
            </a:r>
            <a:r>
              <a:rPr lang="en-US" dirty="0"/>
              <a:t>html ,doc , jpg </a:t>
            </a:r>
            <a:r>
              <a:rPr lang="ar-SA" dirty="0"/>
              <a:t>  لا بعض </a:t>
            </a:r>
            <a:r>
              <a:rPr lang="ar-SA" dirty="0" err="1"/>
              <a:t>الانظمه</a:t>
            </a:r>
            <a:r>
              <a:rPr lang="ar-SA" dirty="0"/>
              <a:t> ما يكون لها أي امتداد اصلا زي بنظام لينكس طيب كيف </a:t>
            </a:r>
          </a:p>
          <a:p>
            <a:r>
              <a:rPr lang="ar-SA" dirty="0"/>
              <a:t>تكون عندي رموز تعرف هل المرسل صوره مثلا يكون </a:t>
            </a:r>
            <a:r>
              <a:rPr lang="ar-SA" dirty="0" err="1"/>
              <a:t>بدايه</a:t>
            </a:r>
            <a:r>
              <a:rPr lang="ar-SA" dirty="0"/>
              <a:t> </a:t>
            </a:r>
            <a:r>
              <a:rPr lang="ar-SA" dirty="0" err="1"/>
              <a:t>البكج</a:t>
            </a:r>
            <a:r>
              <a:rPr lang="ar-SA" dirty="0"/>
              <a:t> 11 </a:t>
            </a:r>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7</a:t>
            </a:fld>
            <a:endParaRPr lang="ar-SA" dirty="0"/>
          </a:p>
        </p:txBody>
      </p:sp>
    </p:spTree>
    <p:extLst>
      <p:ext uri="{BB962C8B-B14F-4D97-AF65-F5344CB8AC3E}">
        <p14:creationId xmlns:p14="http://schemas.microsoft.com/office/powerpoint/2010/main" val="1546121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Create logical session</a:t>
            </a:r>
            <a:r>
              <a:rPr lang="ar-SA" dirty="0"/>
              <a:t> : لما </a:t>
            </a:r>
            <a:r>
              <a:rPr lang="ar-SA" dirty="0" err="1"/>
              <a:t>تتصر</a:t>
            </a:r>
            <a:r>
              <a:rPr lang="ar-SA" dirty="0"/>
              <a:t> بسيرفر يفتح لنا </a:t>
            </a:r>
            <a:r>
              <a:rPr lang="ar-SA" dirty="0" err="1"/>
              <a:t>سشن</a:t>
            </a:r>
            <a:r>
              <a:rPr lang="ar-SA" dirty="0"/>
              <a:t> (جلسه) مع السيرفر [كل سيرفر له عدد معين من </a:t>
            </a:r>
            <a:r>
              <a:rPr lang="ar-SA" dirty="0" err="1"/>
              <a:t>السشن</a:t>
            </a:r>
            <a:r>
              <a:rPr lang="ar-SA" dirty="0"/>
              <a:t>]</a:t>
            </a:r>
            <a:endParaRPr lang="en-US" dirty="0"/>
          </a:p>
          <a:p>
            <a:r>
              <a:rPr lang="en-US" dirty="0"/>
              <a:t>Terminate logical session </a:t>
            </a:r>
            <a:r>
              <a:rPr lang="ar-SA" dirty="0"/>
              <a:t>: يقفل الجلسة ..</a:t>
            </a:r>
          </a:p>
          <a:p>
            <a:r>
              <a:rPr lang="ar-SA" dirty="0"/>
              <a:t>مثال ابسط مشاركة الملفات الحد الاقصى 20 </a:t>
            </a:r>
            <a:r>
              <a:rPr lang="ar-SA" dirty="0" err="1"/>
              <a:t>سشن</a:t>
            </a:r>
            <a:endParaRPr lang="ar-SA" dirty="0"/>
          </a:p>
          <a:p>
            <a:r>
              <a:rPr lang="ar-SA" dirty="0"/>
              <a:t>اقفل </a:t>
            </a:r>
            <a:r>
              <a:rPr lang="ar-SA" dirty="0" err="1"/>
              <a:t>السشن</a:t>
            </a:r>
            <a:r>
              <a:rPr lang="ar-SA" dirty="0"/>
              <a:t> من اعدادات الكمبيوتر </a:t>
            </a:r>
            <a:r>
              <a:rPr lang="ar-SA" dirty="0" err="1"/>
              <a:t>الشيرد</a:t>
            </a:r>
            <a:r>
              <a:rPr lang="ar-SA" dirty="0"/>
              <a:t> فولدر</a:t>
            </a:r>
            <a:endParaRPr lang="en-US" dirty="0"/>
          </a:p>
          <a:p>
            <a:r>
              <a:rPr lang="en-US" dirty="0"/>
              <a:t>Defines communication mode: single (radio), half dup(police pone – one at time) , full duplex(same time comm)</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8</a:t>
            </a:fld>
            <a:endParaRPr lang="ar-SA" dirty="0"/>
          </a:p>
        </p:txBody>
      </p:sp>
    </p:spTree>
    <p:extLst>
      <p:ext uri="{BB962C8B-B14F-4D97-AF65-F5344CB8AC3E}">
        <p14:creationId xmlns:p14="http://schemas.microsoft.com/office/powerpoint/2010/main" val="252749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TCP:TRANSPORT CONTROL PROTOCOL: TEXT</a:t>
            </a:r>
            <a:r>
              <a:rPr lang="ar-SA" dirty="0"/>
              <a:t> </a:t>
            </a:r>
            <a:r>
              <a:rPr lang="ar-SA" dirty="0" err="1"/>
              <a:t>يتاكد</a:t>
            </a:r>
            <a:r>
              <a:rPr lang="ar-SA" dirty="0"/>
              <a:t> من الاتصال قبل الارسال</a:t>
            </a:r>
            <a:endParaRPr lang="en-US" dirty="0"/>
          </a:p>
          <a:p>
            <a:r>
              <a:rPr lang="en-US" dirty="0"/>
              <a:t>UDP:USER DATAGRAM PROTOCOL: Live Streams</a:t>
            </a:r>
            <a:r>
              <a:rPr lang="ar-SA" dirty="0"/>
              <a:t> ما يهتم بتحقيق وصول الداتا للمستقبل</a:t>
            </a:r>
          </a:p>
          <a:p>
            <a:r>
              <a:rPr lang="ar-SA" dirty="0"/>
              <a:t>وظائف الطبقة :</a:t>
            </a:r>
          </a:p>
          <a:p>
            <a:r>
              <a:rPr lang="en-US" dirty="0"/>
              <a:t>Error control</a:t>
            </a:r>
          </a:p>
          <a:p>
            <a:r>
              <a:rPr lang="en-US" dirty="0"/>
              <a:t>Flow control (windowing , buffering , congestion avoidance)</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9</a:t>
            </a:fld>
            <a:endParaRPr lang="ar-SA" dirty="0"/>
          </a:p>
        </p:txBody>
      </p:sp>
    </p:spTree>
    <p:extLst>
      <p:ext uri="{BB962C8B-B14F-4D97-AF65-F5344CB8AC3E}">
        <p14:creationId xmlns:p14="http://schemas.microsoft.com/office/powerpoint/2010/main" val="38903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الراوتر شغال بطبقة النتوورك لاير , </a:t>
            </a:r>
          </a:p>
          <a:p>
            <a:r>
              <a:rPr lang="ar-SA" dirty="0"/>
              <a:t>الوظائف :</a:t>
            </a:r>
          </a:p>
          <a:p>
            <a:r>
              <a:rPr lang="en-US" dirty="0"/>
              <a:t>Logical addressing </a:t>
            </a:r>
          </a:p>
          <a:p>
            <a:r>
              <a:rPr lang="en-US" dirty="0"/>
              <a:t>Choose best path from </a:t>
            </a:r>
            <a:r>
              <a:rPr lang="en-US" dirty="0" err="1"/>
              <a:t>src</a:t>
            </a:r>
            <a:r>
              <a:rPr lang="en-US" dirty="0"/>
              <a:t> to </a:t>
            </a:r>
            <a:r>
              <a:rPr lang="en-US" dirty="0" err="1"/>
              <a:t>dest</a:t>
            </a:r>
            <a:endParaRPr lang="ar-SA" dirty="0"/>
          </a:p>
        </p:txBody>
      </p:sp>
      <p:sp>
        <p:nvSpPr>
          <p:cNvPr id="4" name="عنصر نائب لرقم الشريحة 3"/>
          <p:cNvSpPr>
            <a:spLocks noGrp="1"/>
          </p:cNvSpPr>
          <p:nvPr>
            <p:ph type="sldNum" sz="quarter" idx="5"/>
          </p:nvPr>
        </p:nvSpPr>
        <p:spPr/>
        <p:txBody>
          <a:bodyPr/>
          <a:lstStyle/>
          <a:p>
            <a:fld id="{B8796F01-7154-41E0-B48B-A6921757531A}" type="slidenum">
              <a:rPr lang="ar-SA" smtClean="0"/>
              <a:pPr/>
              <a:t>10</a:t>
            </a:fld>
            <a:endParaRPr lang="ar-SA" dirty="0"/>
          </a:p>
        </p:txBody>
      </p:sp>
    </p:spTree>
    <p:extLst>
      <p:ext uri="{BB962C8B-B14F-4D97-AF65-F5344CB8AC3E}">
        <p14:creationId xmlns:p14="http://schemas.microsoft.com/office/powerpoint/2010/main" val="349858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F578E1B-A24D-4FD3-90B0-69A3882A35B0}"/>
              </a:ext>
            </a:extLst>
          </p:cNvPr>
          <p:cNvSpPr>
            <a:spLocks noGrp="1"/>
          </p:cNvSpPr>
          <p:nvPr>
            <p:ph type="ctrTitle"/>
          </p:nvPr>
        </p:nvSpPr>
        <p:spPr>
          <a:xfrm>
            <a:off x="1523603" y="1122363"/>
            <a:ext cx="9141619" cy="2387600"/>
          </a:xfrm>
        </p:spPr>
        <p:txBody>
          <a:bodyPr anchor="b"/>
          <a:lstStyle>
            <a:lvl1pPr algn="ctr">
              <a:defRPr sz="5998"/>
            </a:lvl1pPr>
          </a:lstStyle>
          <a:p>
            <a:r>
              <a:rPr lang="ar-SA"/>
              <a:t>انقر لتحرير نمط عنوان الشكل الرئيسي</a:t>
            </a:r>
          </a:p>
        </p:txBody>
      </p:sp>
      <p:sp>
        <p:nvSpPr>
          <p:cNvPr id="3" name="عنوان فرعي 2">
            <a:extLst>
              <a:ext uri="{FF2B5EF4-FFF2-40B4-BE49-F238E27FC236}">
                <a16:creationId xmlns:a16="http://schemas.microsoft.com/office/drawing/2014/main" id="{B3EC2DEF-3CDD-4B86-99D6-544253CFB62F}"/>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ar-SA"/>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94E3A26E-F596-4277-B00B-E0A541FA06E6}"/>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5" name="عنصر نائب للتذييل 4">
            <a:extLst>
              <a:ext uri="{FF2B5EF4-FFF2-40B4-BE49-F238E27FC236}">
                <a16:creationId xmlns:a16="http://schemas.microsoft.com/office/drawing/2014/main" id="{9790D47B-5779-4EE1-B906-8E373C3568FE}"/>
              </a:ext>
            </a:extLst>
          </p:cNvPr>
          <p:cNvSpPr>
            <a:spLocks noGrp="1"/>
          </p:cNvSpPr>
          <p:nvPr>
            <p:ph type="ftr" sz="quarter" idx="11"/>
          </p:nvPr>
        </p:nvSpPr>
        <p:spPr/>
        <p:txBody>
          <a:bodyPr/>
          <a:lstStyle/>
          <a:p>
            <a:endParaRPr lang="ar-SA" dirty="0"/>
          </a:p>
        </p:txBody>
      </p:sp>
      <p:sp>
        <p:nvSpPr>
          <p:cNvPr id="6" name="عنصر نائب لرقم الشريحة 5">
            <a:extLst>
              <a:ext uri="{FF2B5EF4-FFF2-40B4-BE49-F238E27FC236}">
                <a16:creationId xmlns:a16="http://schemas.microsoft.com/office/drawing/2014/main" id="{0F58B68C-24CD-4197-839A-D9D5031E9E54}"/>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2782060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4A87A5D-C6AC-4F69-A532-F6F061F9DCD6}"/>
              </a:ext>
            </a:extLst>
          </p:cNvPr>
          <p:cNvSpPr>
            <a:spLocks noGrp="1"/>
          </p:cNvSpPr>
          <p:nvPr>
            <p:ph type="title"/>
          </p:nvPr>
        </p:nvSpPr>
        <p:spPr/>
        <p:txBody>
          <a:bodyPr/>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2835C151-5843-4BAB-8B62-DC5C025F591F}"/>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FCA4488C-D20B-49EE-8034-DDF64500C45F}"/>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5" name="عنصر نائب للتذييل 4">
            <a:extLst>
              <a:ext uri="{FF2B5EF4-FFF2-40B4-BE49-F238E27FC236}">
                <a16:creationId xmlns:a16="http://schemas.microsoft.com/office/drawing/2014/main" id="{826D0678-C5E0-4E6C-99DA-3BEFEC065111}"/>
              </a:ext>
            </a:extLst>
          </p:cNvPr>
          <p:cNvSpPr>
            <a:spLocks noGrp="1"/>
          </p:cNvSpPr>
          <p:nvPr>
            <p:ph type="ftr" sz="quarter" idx="11"/>
          </p:nvPr>
        </p:nvSpPr>
        <p:spPr/>
        <p:txBody>
          <a:bodyPr/>
          <a:lstStyle/>
          <a:p>
            <a:endParaRPr lang="ar-SA" dirty="0"/>
          </a:p>
        </p:txBody>
      </p:sp>
      <p:sp>
        <p:nvSpPr>
          <p:cNvPr id="6" name="عنصر نائب لرقم الشريحة 5">
            <a:extLst>
              <a:ext uri="{FF2B5EF4-FFF2-40B4-BE49-F238E27FC236}">
                <a16:creationId xmlns:a16="http://schemas.microsoft.com/office/drawing/2014/main" id="{2A81E8FA-8D85-4A21-BD2B-F816AF504752}"/>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164466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3B50BDA6-B2E2-4333-A92D-96DCEA8ABBAC}"/>
              </a:ext>
            </a:extLst>
          </p:cNvPr>
          <p:cNvSpPr>
            <a:spLocks noGrp="1"/>
          </p:cNvSpPr>
          <p:nvPr>
            <p:ph type="title" orient="vert"/>
          </p:nvPr>
        </p:nvSpPr>
        <p:spPr>
          <a:xfrm>
            <a:off x="8722628" y="365125"/>
            <a:ext cx="2628215" cy="5811838"/>
          </a:xfrm>
        </p:spPr>
        <p:txBody>
          <a:bodyPr vert="eaVert"/>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1D7F426B-DFD3-4D5B-8C70-8302032FED7E}"/>
              </a:ext>
            </a:extLst>
          </p:cNvPr>
          <p:cNvSpPr>
            <a:spLocks noGrp="1"/>
          </p:cNvSpPr>
          <p:nvPr>
            <p:ph type="body" orient="vert" idx="1"/>
          </p:nvPr>
        </p:nvSpPr>
        <p:spPr>
          <a:xfrm>
            <a:off x="837982" y="365125"/>
            <a:ext cx="7732286"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9BD1A9DD-222F-4D8B-8C0A-AF1F6B948F02}"/>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5" name="عنصر نائب للتذييل 4">
            <a:extLst>
              <a:ext uri="{FF2B5EF4-FFF2-40B4-BE49-F238E27FC236}">
                <a16:creationId xmlns:a16="http://schemas.microsoft.com/office/drawing/2014/main" id="{994BCA6D-AAF3-4C20-8672-8181E794035D}"/>
              </a:ext>
            </a:extLst>
          </p:cNvPr>
          <p:cNvSpPr>
            <a:spLocks noGrp="1"/>
          </p:cNvSpPr>
          <p:nvPr>
            <p:ph type="ftr" sz="quarter" idx="11"/>
          </p:nvPr>
        </p:nvSpPr>
        <p:spPr/>
        <p:txBody>
          <a:bodyPr/>
          <a:lstStyle/>
          <a:p>
            <a:endParaRPr lang="ar-SA" dirty="0"/>
          </a:p>
        </p:txBody>
      </p:sp>
      <p:sp>
        <p:nvSpPr>
          <p:cNvPr id="6" name="عنصر نائب لرقم الشريحة 5">
            <a:extLst>
              <a:ext uri="{FF2B5EF4-FFF2-40B4-BE49-F238E27FC236}">
                <a16:creationId xmlns:a16="http://schemas.microsoft.com/office/drawing/2014/main" id="{96908651-399F-451D-BD7C-11633846394D}"/>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104624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446" y="339512"/>
            <a:ext cx="11570183" cy="724247"/>
          </a:xfrm>
          <a:prstGeom prst="rect">
            <a:avLst/>
          </a:prstGeom>
        </p:spPr>
        <p:txBody>
          <a:bodyPr anchor="ctr"/>
          <a:lstStyle>
            <a:lvl1pPr marL="0" indent="0" algn="ctr">
              <a:buNone/>
              <a:defRPr sz="5398"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2358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899C6AB-A7FA-483B-9E8C-190DF7D46B7D}"/>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A6159E14-1825-4496-BA62-CB52B564FFFD}"/>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4B0A4E53-A7D3-4294-83AC-C7B1466B89E5}"/>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5" name="عنصر نائب للتذييل 4">
            <a:extLst>
              <a:ext uri="{FF2B5EF4-FFF2-40B4-BE49-F238E27FC236}">
                <a16:creationId xmlns:a16="http://schemas.microsoft.com/office/drawing/2014/main" id="{B66B865D-C624-49EE-9BC3-DEBEB792F1E0}"/>
              </a:ext>
            </a:extLst>
          </p:cNvPr>
          <p:cNvSpPr>
            <a:spLocks noGrp="1"/>
          </p:cNvSpPr>
          <p:nvPr>
            <p:ph type="ftr" sz="quarter" idx="11"/>
          </p:nvPr>
        </p:nvSpPr>
        <p:spPr/>
        <p:txBody>
          <a:bodyPr/>
          <a:lstStyle/>
          <a:p>
            <a:endParaRPr lang="ar-SA" dirty="0"/>
          </a:p>
        </p:txBody>
      </p:sp>
      <p:sp>
        <p:nvSpPr>
          <p:cNvPr id="6" name="عنصر نائب لرقم الشريحة 5">
            <a:extLst>
              <a:ext uri="{FF2B5EF4-FFF2-40B4-BE49-F238E27FC236}">
                <a16:creationId xmlns:a16="http://schemas.microsoft.com/office/drawing/2014/main" id="{B687808B-B012-4693-B6E9-DB42F4EB8F6E}"/>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321743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D3BEA77-1609-4AD9-9EEF-B2F2AB59BC94}"/>
              </a:ext>
            </a:extLst>
          </p:cNvPr>
          <p:cNvSpPr>
            <a:spLocks noGrp="1"/>
          </p:cNvSpPr>
          <p:nvPr>
            <p:ph type="title"/>
          </p:nvPr>
        </p:nvSpPr>
        <p:spPr>
          <a:xfrm>
            <a:off x="831633" y="1709739"/>
            <a:ext cx="10512862" cy="2852737"/>
          </a:xfrm>
        </p:spPr>
        <p:txBody>
          <a:bodyPr anchor="b"/>
          <a:lstStyle>
            <a:lvl1pPr>
              <a:defRPr sz="5998"/>
            </a:lvl1p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7A941E7B-9B7E-476B-9136-7DCB57B5D7AB}"/>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76CFED39-AEAF-4CA4-90AA-4050B36D2AAC}"/>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5" name="عنصر نائب للتذييل 4">
            <a:extLst>
              <a:ext uri="{FF2B5EF4-FFF2-40B4-BE49-F238E27FC236}">
                <a16:creationId xmlns:a16="http://schemas.microsoft.com/office/drawing/2014/main" id="{1F17A508-7393-4D4E-8373-6469F7B407F3}"/>
              </a:ext>
            </a:extLst>
          </p:cNvPr>
          <p:cNvSpPr>
            <a:spLocks noGrp="1"/>
          </p:cNvSpPr>
          <p:nvPr>
            <p:ph type="ftr" sz="quarter" idx="11"/>
          </p:nvPr>
        </p:nvSpPr>
        <p:spPr/>
        <p:txBody>
          <a:bodyPr/>
          <a:lstStyle/>
          <a:p>
            <a:endParaRPr lang="ar-SA" dirty="0"/>
          </a:p>
        </p:txBody>
      </p:sp>
      <p:sp>
        <p:nvSpPr>
          <p:cNvPr id="6" name="عنصر نائب لرقم الشريحة 5">
            <a:extLst>
              <a:ext uri="{FF2B5EF4-FFF2-40B4-BE49-F238E27FC236}">
                <a16:creationId xmlns:a16="http://schemas.microsoft.com/office/drawing/2014/main" id="{71672B59-B196-480D-9A21-069B3C64AEDD}"/>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167723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AC33B1C-B411-4B8B-B0B3-CA7AF0FB857E}"/>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4577D916-E311-4502-AA8E-5A06EB4F004B}"/>
              </a:ext>
            </a:extLst>
          </p:cNvPr>
          <p:cNvSpPr>
            <a:spLocks noGrp="1"/>
          </p:cNvSpPr>
          <p:nvPr>
            <p:ph sz="half" idx="1"/>
          </p:nvPr>
        </p:nvSpPr>
        <p:spPr>
          <a:xfrm>
            <a:off x="837982" y="1825625"/>
            <a:ext cx="5180251"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a:extLst>
              <a:ext uri="{FF2B5EF4-FFF2-40B4-BE49-F238E27FC236}">
                <a16:creationId xmlns:a16="http://schemas.microsoft.com/office/drawing/2014/main" id="{78952BC2-0432-43AF-B302-A9A8436A8319}"/>
              </a:ext>
            </a:extLst>
          </p:cNvPr>
          <p:cNvSpPr>
            <a:spLocks noGrp="1"/>
          </p:cNvSpPr>
          <p:nvPr>
            <p:ph sz="half" idx="2"/>
          </p:nvPr>
        </p:nvSpPr>
        <p:spPr>
          <a:xfrm>
            <a:off x="6170592" y="1825625"/>
            <a:ext cx="5180251"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a:extLst>
              <a:ext uri="{FF2B5EF4-FFF2-40B4-BE49-F238E27FC236}">
                <a16:creationId xmlns:a16="http://schemas.microsoft.com/office/drawing/2014/main" id="{D459F3B9-9837-487D-AEA5-215C4E3CCB1F}"/>
              </a:ext>
            </a:extLst>
          </p:cNvPr>
          <p:cNvSpPr>
            <a:spLocks noGrp="1"/>
          </p:cNvSpPr>
          <p:nvPr>
            <p:ph type="dt" sz="half" idx="10"/>
          </p:nvPr>
        </p:nvSpPr>
        <p:spPr/>
        <p:txBody>
          <a:bodyPr/>
          <a:lstStyle/>
          <a:p>
            <a:fld id="{1881C704-D1C4-4654-B3E9-4242C729857D}" type="uaqdatetime1">
              <a:rPr lang="ar-SA" smtClean="0"/>
              <a:pPr/>
              <a:t>29/08/42</a:t>
            </a:fld>
            <a:endParaRPr lang="ar-SA" dirty="0"/>
          </a:p>
        </p:txBody>
      </p:sp>
      <p:sp>
        <p:nvSpPr>
          <p:cNvPr id="6" name="عنصر نائب للتذييل 5">
            <a:extLst>
              <a:ext uri="{FF2B5EF4-FFF2-40B4-BE49-F238E27FC236}">
                <a16:creationId xmlns:a16="http://schemas.microsoft.com/office/drawing/2014/main" id="{F9DE80FE-9F58-4DBB-B6AE-9D9432FF62B1}"/>
              </a:ext>
            </a:extLst>
          </p:cNvPr>
          <p:cNvSpPr>
            <a:spLocks noGrp="1"/>
          </p:cNvSpPr>
          <p:nvPr>
            <p:ph type="ftr" sz="quarter" idx="11"/>
          </p:nvPr>
        </p:nvSpPr>
        <p:spPr/>
        <p:txBody>
          <a:bodyPr/>
          <a:lstStyle/>
          <a:p>
            <a:endParaRPr lang="ar-SA" dirty="0"/>
          </a:p>
        </p:txBody>
      </p:sp>
      <p:sp>
        <p:nvSpPr>
          <p:cNvPr id="7" name="عنصر نائب لرقم الشريحة 6">
            <a:extLst>
              <a:ext uri="{FF2B5EF4-FFF2-40B4-BE49-F238E27FC236}">
                <a16:creationId xmlns:a16="http://schemas.microsoft.com/office/drawing/2014/main" id="{52D7434C-D82B-4F0D-896A-111D28F27643}"/>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125122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D2CAF5A-ED12-4FC8-BB2D-04BA34C9D270}"/>
              </a:ext>
            </a:extLst>
          </p:cNvPr>
          <p:cNvSpPr>
            <a:spLocks noGrp="1"/>
          </p:cNvSpPr>
          <p:nvPr>
            <p:ph type="title"/>
          </p:nvPr>
        </p:nvSpPr>
        <p:spPr>
          <a:xfrm>
            <a:off x="839569" y="365126"/>
            <a:ext cx="10512862" cy="1325563"/>
          </a:xfrm>
        </p:spPr>
        <p:txBody>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5B667525-052A-40F8-B718-5141A1ECE53C}"/>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A87C6B3C-65A9-46A8-99A5-784E55B0DF01}"/>
              </a:ext>
            </a:extLst>
          </p:cNvPr>
          <p:cNvSpPr>
            <a:spLocks noGrp="1"/>
          </p:cNvSpPr>
          <p:nvPr>
            <p:ph sz="half" idx="2"/>
          </p:nvPr>
        </p:nvSpPr>
        <p:spPr>
          <a:xfrm>
            <a:off x="839570" y="2505075"/>
            <a:ext cx="5156444"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a:extLst>
              <a:ext uri="{FF2B5EF4-FFF2-40B4-BE49-F238E27FC236}">
                <a16:creationId xmlns:a16="http://schemas.microsoft.com/office/drawing/2014/main" id="{32D20869-E7F7-41FC-BC18-9F954C81350D}"/>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C49985F5-1DD2-4362-9DF4-9713D81A8EE9}"/>
              </a:ext>
            </a:extLst>
          </p:cNvPr>
          <p:cNvSpPr>
            <a:spLocks noGrp="1"/>
          </p:cNvSpPr>
          <p:nvPr>
            <p:ph sz="quarter" idx="4"/>
          </p:nvPr>
        </p:nvSpPr>
        <p:spPr>
          <a:xfrm>
            <a:off x="6170593" y="2505075"/>
            <a:ext cx="518183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a:extLst>
              <a:ext uri="{FF2B5EF4-FFF2-40B4-BE49-F238E27FC236}">
                <a16:creationId xmlns:a16="http://schemas.microsoft.com/office/drawing/2014/main" id="{44A2B09D-561F-4F06-9DA2-40D42F8FDFC7}"/>
              </a:ext>
            </a:extLst>
          </p:cNvPr>
          <p:cNvSpPr>
            <a:spLocks noGrp="1"/>
          </p:cNvSpPr>
          <p:nvPr>
            <p:ph type="dt" sz="half" idx="10"/>
          </p:nvPr>
        </p:nvSpPr>
        <p:spPr/>
        <p:txBody>
          <a:bodyPr/>
          <a:lstStyle/>
          <a:p>
            <a:fld id="{B5972420-B283-4006-BBE5-ABE280773C07}" type="uaqdatetime1">
              <a:rPr lang="ar-SA" smtClean="0"/>
              <a:pPr/>
              <a:t>29/08/42</a:t>
            </a:fld>
            <a:endParaRPr lang="ar-SA" dirty="0"/>
          </a:p>
        </p:txBody>
      </p:sp>
      <p:sp>
        <p:nvSpPr>
          <p:cNvPr id="8" name="عنصر نائب للتذييل 7">
            <a:extLst>
              <a:ext uri="{FF2B5EF4-FFF2-40B4-BE49-F238E27FC236}">
                <a16:creationId xmlns:a16="http://schemas.microsoft.com/office/drawing/2014/main" id="{9267F3B5-0A2D-4832-8C40-017B960090DD}"/>
              </a:ext>
            </a:extLst>
          </p:cNvPr>
          <p:cNvSpPr>
            <a:spLocks noGrp="1"/>
          </p:cNvSpPr>
          <p:nvPr>
            <p:ph type="ftr" sz="quarter" idx="11"/>
          </p:nvPr>
        </p:nvSpPr>
        <p:spPr/>
        <p:txBody>
          <a:bodyPr/>
          <a:lstStyle/>
          <a:p>
            <a:endParaRPr lang="ar-SA" dirty="0"/>
          </a:p>
        </p:txBody>
      </p:sp>
      <p:sp>
        <p:nvSpPr>
          <p:cNvPr id="9" name="عنصر نائب لرقم الشريحة 8">
            <a:extLst>
              <a:ext uri="{FF2B5EF4-FFF2-40B4-BE49-F238E27FC236}">
                <a16:creationId xmlns:a16="http://schemas.microsoft.com/office/drawing/2014/main" id="{54F5A746-620C-4B90-9DC9-29A006F2B631}"/>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49828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6ABE52E-18BB-4BA8-8671-53F16C468C61}"/>
              </a:ext>
            </a:extLst>
          </p:cNvPr>
          <p:cNvSpPr>
            <a:spLocks noGrp="1"/>
          </p:cNvSpPr>
          <p:nvPr>
            <p:ph type="title"/>
          </p:nvPr>
        </p:nvSpPr>
        <p:spPr/>
        <p:txBody>
          <a:bodyPr/>
          <a:lstStyle/>
          <a:p>
            <a:r>
              <a:rPr lang="ar-SA"/>
              <a:t>انقر لتحرير نمط عنوان الشكل الرئيسي</a:t>
            </a:r>
          </a:p>
        </p:txBody>
      </p:sp>
      <p:sp>
        <p:nvSpPr>
          <p:cNvPr id="3" name="عنصر نائب للتاريخ 2">
            <a:extLst>
              <a:ext uri="{FF2B5EF4-FFF2-40B4-BE49-F238E27FC236}">
                <a16:creationId xmlns:a16="http://schemas.microsoft.com/office/drawing/2014/main" id="{5E61F73F-C2CD-44A9-94BA-739B1E41CE3C}"/>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4" name="عنصر نائب للتذييل 3">
            <a:extLst>
              <a:ext uri="{FF2B5EF4-FFF2-40B4-BE49-F238E27FC236}">
                <a16:creationId xmlns:a16="http://schemas.microsoft.com/office/drawing/2014/main" id="{C9AD217C-E01B-4146-8560-054B708303B1}"/>
              </a:ext>
            </a:extLst>
          </p:cNvPr>
          <p:cNvSpPr>
            <a:spLocks noGrp="1"/>
          </p:cNvSpPr>
          <p:nvPr>
            <p:ph type="ftr" sz="quarter" idx="11"/>
          </p:nvPr>
        </p:nvSpPr>
        <p:spPr/>
        <p:txBody>
          <a:bodyPr/>
          <a:lstStyle/>
          <a:p>
            <a:endParaRPr lang="ar-SA" dirty="0"/>
          </a:p>
        </p:txBody>
      </p:sp>
      <p:sp>
        <p:nvSpPr>
          <p:cNvPr id="5" name="عنصر نائب لرقم الشريحة 4">
            <a:extLst>
              <a:ext uri="{FF2B5EF4-FFF2-40B4-BE49-F238E27FC236}">
                <a16:creationId xmlns:a16="http://schemas.microsoft.com/office/drawing/2014/main" id="{ED0909D1-1A61-4CFC-A442-BECC56C3A392}"/>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280190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518C551B-ECF1-4DEE-A7FC-3E9D135B0E71}"/>
              </a:ext>
            </a:extLst>
          </p:cNvPr>
          <p:cNvSpPr>
            <a:spLocks noGrp="1"/>
          </p:cNvSpPr>
          <p:nvPr>
            <p:ph type="dt" sz="half" idx="10"/>
          </p:nvPr>
        </p:nvSpPr>
        <p:spPr/>
        <p:txBody>
          <a:bodyPr/>
          <a:lstStyle/>
          <a:p>
            <a:fld id="{FE629D34-8038-4F57-8266-D803A0D64E35}" type="uaqdatetime1">
              <a:rPr lang="ar-SA" smtClean="0"/>
              <a:pPr/>
              <a:t>29/08/42</a:t>
            </a:fld>
            <a:endParaRPr lang="ar-SA" dirty="0"/>
          </a:p>
        </p:txBody>
      </p:sp>
      <p:sp>
        <p:nvSpPr>
          <p:cNvPr id="3" name="عنصر نائب للتذييل 2">
            <a:extLst>
              <a:ext uri="{FF2B5EF4-FFF2-40B4-BE49-F238E27FC236}">
                <a16:creationId xmlns:a16="http://schemas.microsoft.com/office/drawing/2014/main" id="{77DA294A-9318-4F0C-9246-D8D68E374F7D}"/>
              </a:ext>
            </a:extLst>
          </p:cNvPr>
          <p:cNvSpPr>
            <a:spLocks noGrp="1"/>
          </p:cNvSpPr>
          <p:nvPr>
            <p:ph type="ftr" sz="quarter" idx="11"/>
          </p:nvPr>
        </p:nvSpPr>
        <p:spPr/>
        <p:txBody>
          <a:bodyPr/>
          <a:lstStyle/>
          <a:p>
            <a:endParaRPr lang="ar-SA" dirty="0"/>
          </a:p>
        </p:txBody>
      </p:sp>
      <p:sp>
        <p:nvSpPr>
          <p:cNvPr id="4" name="عنصر نائب لرقم الشريحة 3">
            <a:extLst>
              <a:ext uri="{FF2B5EF4-FFF2-40B4-BE49-F238E27FC236}">
                <a16:creationId xmlns:a16="http://schemas.microsoft.com/office/drawing/2014/main" id="{8A147EDB-EEDE-4DFE-8529-B56151F7F81D}"/>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406602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29A69F7-0880-4714-969B-BF29793F13FE}"/>
              </a:ext>
            </a:extLst>
          </p:cNvPr>
          <p:cNvSpPr>
            <a:spLocks noGrp="1"/>
          </p:cNvSpPr>
          <p:nvPr>
            <p:ph type="title"/>
          </p:nvPr>
        </p:nvSpPr>
        <p:spPr>
          <a:xfrm>
            <a:off x="839570" y="457200"/>
            <a:ext cx="3931213" cy="1600200"/>
          </a:xfrm>
        </p:spPr>
        <p:txBody>
          <a:bodyPr anchor="b"/>
          <a:lstStyle>
            <a:lvl1pPr>
              <a:defRPr sz="3199"/>
            </a:lvl1p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74A5F4D0-D947-4A9C-84D0-97C7A587A765}"/>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a:extLst>
              <a:ext uri="{FF2B5EF4-FFF2-40B4-BE49-F238E27FC236}">
                <a16:creationId xmlns:a16="http://schemas.microsoft.com/office/drawing/2014/main" id="{FDD9731C-1534-4349-B065-351F8AC271E4}"/>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8000B0C7-04EA-4CED-BB76-E16BC6B33C53}"/>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6" name="عنصر نائب للتذييل 5">
            <a:extLst>
              <a:ext uri="{FF2B5EF4-FFF2-40B4-BE49-F238E27FC236}">
                <a16:creationId xmlns:a16="http://schemas.microsoft.com/office/drawing/2014/main" id="{D5218E3C-E30E-4219-8D0C-86BC9178CA30}"/>
              </a:ext>
            </a:extLst>
          </p:cNvPr>
          <p:cNvSpPr>
            <a:spLocks noGrp="1"/>
          </p:cNvSpPr>
          <p:nvPr>
            <p:ph type="ftr" sz="quarter" idx="11"/>
          </p:nvPr>
        </p:nvSpPr>
        <p:spPr/>
        <p:txBody>
          <a:bodyPr/>
          <a:lstStyle/>
          <a:p>
            <a:endParaRPr lang="ar-SA" dirty="0"/>
          </a:p>
        </p:txBody>
      </p:sp>
      <p:sp>
        <p:nvSpPr>
          <p:cNvPr id="7" name="عنصر نائب لرقم الشريحة 6">
            <a:extLst>
              <a:ext uri="{FF2B5EF4-FFF2-40B4-BE49-F238E27FC236}">
                <a16:creationId xmlns:a16="http://schemas.microsoft.com/office/drawing/2014/main" id="{81D207BE-1BE5-4D15-9620-3B32820BD3D3}"/>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386700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7A2BF37-2F05-4F91-BD81-58E6F36B32E6}"/>
              </a:ext>
            </a:extLst>
          </p:cNvPr>
          <p:cNvSpPr>
            <a:spLocks noGrp="1"/>
          </p:cNvSpPr>
          <p:nvPr>
            <p:ph type="title"/>
          </p:nvPr>
        </p:nvSpPr>
        <p:spPr>
          <a:xfrm>
            <a:off x="839570" y="457200"/>
            <a:ext cx="3931213" cy="1600200"/>
          </a:xfrm>
        </p:spPr>
        <p:txBody>
          <a:bodyPr anchor="b"/>
          <a:lstStyle>
            <a:lvl1pPr>
              <a:defRPr sz="3199"/>
            </a:lvl1pPr>
          </a:lstStyle>
          <a:p>
            <a:r>
              <a:rPr lang="ar-SA"/>
              <a:t>انقر لتحرير نمط عنوان الشكل الرئيسي</a:t>
            </a:r>
          </a:p>
        </p:txBody>
      </p:sp>
      <p:sp>
        <p:nvSpPr>
          <p:cNvPr id="3" name="عنصر نائب للصورة 2">
            <a:extLst>
              <a:ext uri="{FF2B5EF4-FFF2-40B4-BE49-F238E27FC236}">
                <a16:creationId xmlns:a16="http://schemas.microsoft.com/office/drawing/2014/main" id="{9631DA47-4EE9-4310-98AE-D1B5A46903A2}"/>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ar-SA"/>
          </a:p>
        </p:txBody>
      </p:sp>
      <p:sp>
        <p:nvSpPr>
          <p:cNvPr id="4" name="عنصر نائب للنص 3">
            <a:extLst>
              <a:ext uri="{FF2B5EF4-FFF2-40B4-BE49-F238E27FC236}">
                <a16:creationId xmlns:a16="http://schemas.microsoft.com/office/drawing/2014/main" id="{D1A73A87-8572-4635-B6BD-9CCD0B09DB2B}"/>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F0137EE2-4D21-4F31-B5F9-01D68E9FD47D}"/>
              </a:ext>
            </a:extLst>
          </p:cNvPr>
          <p:cNvSpPr>
            <a:spLocks noGrp="1"/>
          </p:cNvSpPr>
          <p:nvPr>
            <p:ph type="dt" sz="half" idx="10"/>
          </p:nvPr>
        </p:nvSpPr>
        <p:spPr/>
        <p:txBody>
          <a:bodyPr/>
          <a:lstStyle/>
          <a:p>
            <a:fld id="{2874827F-20C8-4ECF-B903-2772EACB8ACD}" type="uaqdatetime1">
              <a:rPr lang="ar-SA" smtClean="0"/>
              <a:pPr/>
              <a:t>29/08/42</a:t>
            </a:fld>
            <a:endParaRPr lang="ar-SA" dirty="0"/>
          </a:p>
        </p:txBody>
      </p:sp>
      <p:sp>
        <p:nvSpPr>
          <p:cNvPr id="6" name="عنصر نائب للتذييل 5">
            <a:extLst>
              <a:ext uri="{FF2B5EF4-FFF2-40B4-BE49-F238E27FC236}">
                <a16:creationId xmlns:a16="http://schemas.microsoft.com/office/drawing/2014/main" id="{A559F132-833B-4DB3-8FED-54E85D54504A}"/>
              </a:ext>
            </a:extLst>
          </p:cNvPr>
          <p:cNvSpPr>
            <a:spLocks noGrp="1"/>
          </p:cNvSpPr>
          <p:nvPr>
            <p:ph type="ftr" sz="quarter" idx="11"/>
          </p:nvPr>
        </p:nvSpPr>
        <p:spPr/>
        <p:txBody>
          <a:bodyPr/>
          <a:lstStyle/>
          <a:p>
            <a:endParaRPr lang="ar-SA" dirty="0"/>
          </a:p>
        </p:txBody>
      </p:sp>
      <p:sp>
        <p:nvSpPr>
          <p:cNvPr id="7" name="عنصر نائب لرقم الشريحة 6">
            <a:extLst>
              <a:ext uri="{FF2B5EF4-FFF2-40B4-BE49-F238E27FC236}">
                <a16:creationId xmlns:a16="http://schemas.microsoft.com/office/drawing/2014/main" id="{592D64A9-D7E8-48B9-987D-1F80823C591B}"/>
              </a:ext>
            </a:extLst>
          </p:cNvPr>
          <p:cNvSpPr>
            <a:spLocks noGrp="1"/>
          </p:cNvSpPr>
          <p:nvPr>
            <p:ph type="sldNum" sz="quarter" idx="12"/>
          </p:nvPr>
        </p:nvSpPr>
        <p:spPr/>
        <p:txBody>
          <a:body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161637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D05FA0A6-EAEB-4066-8410-5E4E7EA6F17C}"/>
              </a:ext>
            </a:extLst>
          </p:cNvPr>
          <p:cNvSpPr>
            <a:spLocks noGrp="1"/>
          </p:cNvSpPr>
          <p:nvPr>
            <p:ph type="title"/>
          </p:nvPr>
        </p:nvSpPr>
        <p:spPr>
          <a:xfrm>
            <a:off x="837982" y="365126"/>
            <a:ext cx="10512862" cy="1325563"/>
          </a:xfrm>
          <a:prstGeom prst="rect">
            <a:avLst/>
          </a:prstGeom>
        </p:spPr>
        <p:txBody>
          <a:bodyPr vert="horz" lIns="91440" tIns="45720" rIns="91440" bIns="45720" rtlCol="1" anchor="ctr">
            <a:normAutofit/>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4E5A9491-D52E-4DCF-A5DF-ABDDF7625002}"/>
              </a:ext>
            </a:extLst>
          </p:cNvPr>
          <p:cNvSpPr>
            <a:spLocks noGrp="1"/>
          </p:cNvSpPr>
          <p:nvPr>
            <p:ph type="body" idx="1"/>
          </p:nvPr>
        </p:nvSpPr>
        <p:spPr>
          <a:xfrm>
            <a:off x="837982" y="1825625"/>
            <a:ext cx="10512862"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F878DCBF-91B4-461E-8861-D8BC8AA1081F}"/>
              </a:ext>
            </a:extLst>
          </p:cNvPr>
          <p:cNvSpPr>
            <a:spLocks noGrp="1"/>
          </p:cNvSpPr>
          <p:nvPr>
            <p:ph type="dt" sz="half" idx="2"/>
          </p:nvPr>
        </p:nvSpPr>
        <p:spPr>
          <a:xfrm>
            <a:off x="8608357" y="6356351"/>
            <a:ext cx="2742486"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874827F-20C8-4ECF-B903-2772EACB8ACD}" type="uaqdatetime1">
              <a:rPr lang="ar-SA" smtClean="0"/>
              <a:pPr/>
              <a:t>29/08/42</a:t>
            </a:fld>
            <a:endParaRPr lang="ar-SA" dirty="0"/>
          </a:p>
        </p:txBody>
      </p:sp>
      <p:sp>
        <p:nvSpPr>
          <p:cNvPr id="5" name="عنصر نائب للتذييل 4">
            <a:extLst>
              <a:ext uri="{FF2B5EF4-FFF2-40B4-BE49-F238E27FC236}">
                <a16:creationId xmlns:a16="http://schemas.microsoft.com/office/drawing/2014/main" id="{5A572399-3DD7-4AE0-9667-95C209F4FA7C}"/>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dirty="0"/>
          </a:p>
        </p:txBody>
      </p:sp>
      <p:sp>
        <p:nvSpPr>
          <p:cNvPr id="6" name="عنصر نائب لرقم الشريحة 5">
            <a:extLst>
              <a:ext uri="{FF2B5EF4-FFF2-40B4-BE49-F238E27FC236}">
                <a16:creationId xmlns:a16="http://schemas.microsoft.com/office/drawing/2014/main" id="{A9D5D170-9916-41EA-92F9-96EA63989E96}"/>
              </a:ext>
            </a:extLst>
          </p:cNvPr>
          <p:cNvSpPr>
            <a:spLocks noGrp="1"/>
          </p:cNvSpPr>
          <p:nvPr>
            <p:ph type="sldNum" sz="quarter" idx="4"/>
          </p:nvPr>
        </p:nvSpPr>
        <p:spPr>
          <a:xfrm>
            <a:off x="837982" y="6356351"/>
            <a:ext cx="2742486"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B37DED6-D4C7-42EE-AB49-D2E39E64FDE4}" type="slidenum">
              <a:rPr lang="ar-SA" smtClean="0"/>
              <a:pPr/>
              <a:t>‹#›</a:t>
            </a:fld>
            <a:endParaRPr lang="ar-SA" dirty="0"/>
          </a:p>
        </p:txBody>
      </p:sp>
    </p:spTree>
    <p:extLst>
      <p:ext uri="{BB962C8B-B14F-4D97-AF65-F5344CB8AC3E}">
        <p14:creationId xmlns:p14="http://schemas.microsoft.com/office/powerpoint/2010/main" val="355787586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914126" rtl="1"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r" defTabSz="914126" rtl="1"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r" defTabSz="914126" rtl="1"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r" defTabSz="914126" rtl="1"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r" defTabSz="914126" rtl="1"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r" defTabSz="914126" rtl="1"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r" defTabSz="914126" rtl="1"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r" defTabSz="914126" rtl="1"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r" defTabSz="914126" rtl="1"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r" defTabSz="914126" rtl="1"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ar-SA"/>
      </a:defPPr>
      <a:lvl1pPr marL="0" algn="r" defTabSz="914126" rtl="1" eaLnBrk="1" latinLnBrk="0" hangingPunct="1">
        <a:defRPr sz="1799" kern="1200">
          <a:solidFill>
            <a:schemeClr val="tx1"/>
          </a:solidFill>
          <a:latin typeface="+mn-lt"/>
          <a:ea typeface="+mn-ea"/>
          <a:cs typeface="+mn-cs"/>
        </a:defRPr>
      </a:lvl1pPr>
      <a:lvl2pPr marL="457063" algn="r" defTabSz="914126" rtl="1" eaLnBrk="1" latinLnBrk="0" hangingPunct="1">
        <a:defRPr sz="1799" kern="1200">
          <a:solidFill>
            <a:schemeClr val="tx1"/>
          </a:solidFill>
          <a:latin typeface="+mn-lt"/>
          <a:ea typeface="+mn-ea"/>
          <a:cs typeface="+mn-cs"/>
        </a:defRPr>
      </a:lvl2pPr>
      <a:lvl3pPr marL="914126" algn="r" defTabSz="914126" rtl="1" eaLnBrk="1" latinLnBrk="0" hangingPunct="1">
        <a:defRPr sz="1799" kern="1200">
          <a:solidFill>
            <a:schemeClr val="tx1"/>
          </a:solidFill>
          <a:latin typeface="+mn-lt"/>
          <a:ea typeface="+mn-ea"/>
          <a:cs typeface="+mn-cs"/>
        </a:defRPr>
      </a:lvl3pPr>
      <a:lvl4pPr marL="1371189" algn="r" defTabSz="914126" rtl="1" eaLnBrk="1" latinLnBrk="0" hangingPunct="1">
        <a:defRPr sz="1799" kern="1200">
          <a:solidFill>
            <a:schemeClr val="tx1"/>
          </a:solidFill>
          <a:latin typeface="+mn-lt"/>
          <a:ea typeface="+mn-ea"/>
          <a:cs typeface="+mn-cs"/>
        </a:defRPr>
      </a:lvl4pPr>
      <a:lvl5pPr marL="1828251" algn="r" defTabSz="914126" rtl="1" eaLnBrk="1" latinLnBrk="0" hangingPunct="1">
        <a:defRPr sz="1799" kern="1200">
          <a:solidFill>
            <a:schemeClr val="tx1"/>
          </a:solidFill>
          <a:latin typeface="+mn-lt"/>
          <a:ea typeface="+mn-ea"/>
          <a:cs typeface="+mn-cs"/>
        </a:defRPr>
      </a:lvl5pPr>
      <a:lvl6pPr marL="2285314" algn="r" defTabSz="914126" rtl="1" eaLnBrk="1" latinLnBrk="0" hangingPunct="1">
        <a:defRPr sz="1799" kern="1200">
          <a:solidFill>
            <a:schemeClr val="tx1"/>
          </a:solidFill>
          <a:latin typeface="+mn-lt"/>
          <a:ea typeface="+mn-ea"/>
          <a:cs typeface="+mn-cs"/>
        </a:defRPr>
      </a:lvl6pPr>
      <a:lvl7pPr marL="2742377" algn="r" defTabSz="914126" rtl="1" eaLnBrk="1" latinLnBrk="0" hangingPunct="1">
        <a:defRPr sz="1799" kern="1200">
          <a:solidFill>
            <a:schemeClr val="tx1"/>
          </a:solidFill>
          <a:latin typeface="+mn-lt"/>
          <a:ea typeface="+mn-ea"/>
          <a:cs typeface="+mn-cs"/>
        </a:defRPr>
      </a:lvl7pPr>
      <a:lvl8pPr marL="3199440" algn="r" defTabSz="914126" rtl="1" eaLnBrk="1" latinLnBrk="0" hangingPunct="1">
        <a:defRPr sz="1799" kern="1200">
          <a:solidFill>
            <a:schemeClr val="tx1"/>
          </a:solidFill>
          <a:latin typeface="+mn-lt"/>
          <a:ea typeface="+mn-ea"/>
          <a:cs typeface="+mn-cs"/>
        </a:defRPr>
      </a:lvl8pPr>
      <a:lvl9pPr marL="3656503" algn="r" defTabSz="914126" rtl="1"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cs.google.com/forms/d/e/1FAIpQLSdnnzlpSz52IHNtx2nt5039LvLnfBknfLtXtVLuzrimqaVAlg/viewform?usp=sf_link"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cebook.com/hashtag/%D8%A7%D9%84%D8%AA%D8%B4%D9%81%D9%8A%D8%B1?__eep__=6&amp;source=feed_text&amp;epa=HASHTAG&amp;__xts__%5B0%5D=68.ARDd_x9WtDyxuzClzqv3_drLlKmgYbY7HaRErbxmQawllLFDM94u4LYI6Bp7w7jUaYpyupvLpqIW_Fh7lGTnPVVrgAT0qrY2NYU3whT8b4E7wKKRAPyQ47M0ObUcCwqt78xYqhAPsbTk1lmUKuewXGXXsfMhTaVKK5wDtkMQgvBhAkBbkmr-0Uguhfx0HA4u4OtKn1XelHG017D_vAay6ANuLQMo6xmfsv7hCOyW0uyitBK57J5jQUzdOLAX8uULZmGaT8mHL2dhIPbqxlchw1Vq5q3lRJG6vnHHE0nJqPQsKxUIqTA&amp;__tn__=%2ANK-R" TargetMode="External"/><Relationship Id="rId2" Type="http://schemas.openxmlformats.org/officeDocument/2006/relationships/hyperlink" Target="https://www.facebook.com/hashtag/%D8%A7%D9%84%D9%85%D9%81%D8%AA%D8%A7%D8%AD?__eep__=6&amp;source=feed_text&amp;epa=HASHTAG&amp;__xts__%5B0%5D=68.ARDd_x9WtDyxuzClzqv3_drLlKmgYbY7HaRErbxmQawllLFDM94u4LYI6Bp7w7jUaYpyupvLpqIW_Fh7lGTnPVVrgAT0qrY2NYU3whT8b4E7wKKRAPyQ47M0ObUcCwqt78xYqhAPsbTk1lmUKuewXGXXsfMhTaVKK5wDtkMQgvBhAkBbkmr-0Uguhfx0HA4u4OtKn1XelHG017D_vAay6ANuLQMo6xmfsv7hCOyW0uyitBK57J5jQUzdOLAX8uULZmGaT8mHL2dhIPbqxlchw1Vq5q3lRJG6vnHHE0nJqPQsKxUIqTA&amp;__tn__=%2ANK-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ryptii.com/pipes/caesar-ciph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3.jpeg"/><Relationship Id="rId7" Type="http://schemas.openxmlformats.org/officeDocument/2006/relationships/diagramColors" Target="../diagrams/colors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7837" y="1316982"/>
            <a:ext cx="4225136" cy="4224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Freeform: Shape 74">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075" y="754073"/>
            <a:ext cx="5353835" cy="5352441"/>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العنوان 1">
            <a:extLst>
              <a:ext uri="{FF2B5EF4-FFF2-40B4-BE49-F238E27FC236}">
                <a16:creationId xmlns:a16="http://schemas.microsoft.com/office/drawing/2014/main" id="{18C3B467-088C-4F3D-A9A7-105C4E1E20CD}"/>
              </a:ext>
            </a:extLst>
          </p:cNvPr>
          <p:cNvSpPr>
            <a:spLocks noGrp="1"/>
          </p:cNvSpPr>
          <p:nvPr>
            <p:ph type="ctrTitle"/>
          </p:nvPr>
        </p:nvSpPr>
        <p:spPr>
          <a:xfrm>
            <a:off x="1116410" y="2452526"/>
            <a:ext cx="4247211" cy="1952947"/>
          </a:xfrm>
          <a:noFill/>
        </p:spPr>
        <p:txBody>
          <a:bodyPr vert="horz" lIns="91416" tIns="45708" rIns="91416" bIns="45708" rtlCol="0" anchor="ctr">
            <a:normAutofit/>
          </a:bodyPr>
          <a:lstStyle/>
          <a:p>
            <a:pPr rtl="0"/>
            <a:r>
              <a:rPr lang="en-US" altLang="ko-KR" sz="3600">
                <a:solidFill>
                  <a:srgbClr val="080808"/>
                </a:solidFill>
              </a:rPr>
              <a:t>الامن السيبراني</a:t>
            </a:r>
          </a:p>
        </p:txBody>
      </p:sp>
      <p:sp>
        <p:nvSpPr>
          <p:cNvPr id="3" name="عنوان فرعي 2">
            <a:extLst>
              <a:ext uri="{FF2B5EF4-FFF2-40B4-BE49-F238E27FC236}">
                <a16:creationId xmlns:a16="http://schemas.microsoft.com/office/drawing/2014/main" id="{C8722DDC-8EEE-4A06-8DFE-B44871EAA2CF}"/>
              </a:ext>
            </a:extLst>
          </p:cNvPr>
          <p:cNvSpPr>
            <a:spLocks noGrp="1"/>
          </p:cNvSpPr>
          <p:nvPr>
            <p:ph type="subTitle" idx="1"/>
          </p:nvPr>
        </p:nvSpPr>
        <p:spPr>
          <a:xfrm>
            <a:off x="1991226" y="4557606"/>
            <a:ext cx="2442054" cy="915534"/>
          </a:xfrm>
          <a:noFill/>
        </p:spPr>
        <p:txBody>
          <a:bodyPr vert="horz" lIns="91416" tIns="45708" rIns="91416" bIns="45708" rtlCol="0">
            <a:normAutofit/>
          </a:bodyPr>
          <a:lstStyle/>
          <a:p>
            <a:pPr>
              <a:spcAft>
                <a:spcPts val="600"/>
              </a:spcAft>
            </a:pPr>
            <a:r>
              <a:rPr lang="en-US" sz="2000">
                <a:solidFill>
                  <a:srgbClr val="080808"/>
                </a:solidFill>
              </a:rPr>
              <a:t>أ.هيله الحارثي</a:t>
            </a:r>
          </a:p>
        </p:txBody>
      </p:sp>
      <p:sp>
        <p:nvSpPr>
          <p:cNvPr id="77" name="Isosceles Triangle 76">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63" y="161"/>
            <a:ext cx="1248189" cy="1247864"/>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754" y="246646"/>
            <a:ext cx="57708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0108" y="367324"/>
            <a:ext cx="999162" cy="99890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6365" y="946995"/>
            <a:ext cx="352820" cy="35272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صورة 12">
            <a:extLst>
              <a:ext uri="{FF2B5EF4-FFF2-40B4-BE49-F238E27FC236}">
                <a16:creationId xmlns:a16="http://schemas.microsoft.com/office/drawing/2014/main" id="{7BD9D664-660D-4E4E-B5C8-6D01499B4405}"/>
              </a:ext>
            </a:extLst>
          </p:cNvPr>
          <p:cNvPicPr>
            <a:picLocks noChangeAspect="1"/>
          </p:cNvPicPr>
          <p:nvPr/>
        </p:nvPicPr>
        <p:blipFill rotWithShape="1">
          <a:blip r:embed="rId3">
            <a:extLst>
              <a:ext uri="{28A0092B-C50C-407E-A947-70E740481C1C}">
                <a14:useLocalDpi xmlns:a14="http://schemas.microsoft.com/office/drawing/2010/main" val="0"/>
              </a:ext>
            </a:extLst>
          </a:blip>
          <a:srcRect r="23" b="-3"/>
          <a:stretch/>
        </p:blipFill>
        <p:spPr>
          <a:xfrm>
            <a:off x="7481354" y="1350438"/>
            <a:ext cx="4159436" cy="4160520"/>
          </a:xfrm>
          <a:custGeom>
            <a:avLst/>
            <a:gdLst/>
            <a:ahLst/>
            <a:cxnLst/>
            <a:rect l="l" t="t" r="r" b="b"/>
            <a:pathLst>
              <a:path w="4291285" h="4291285">
                <a:moveTo>
                  <a:pt x="2145643" y="0"/>
                </a:moveTo>
                <a:lnTo>
                  <a:pt x="4291285" y="2145643"/>
                </a:lnTo>
                <a:lnTo>
                  <a:pt x="2145643" y="4291285"/>
                </a:lnTo>
                <a:lnTo>
                  <a:pt x="0" y="2145643"/>
                </a:lnTo>
                <a:close/>
              </a:path>
            </a:pathLst>
          </a:custGeom>
        </p:spPr>
      </p:pic>
      <p:pic>
        <p:nvPicPr>
          <p:cNvPr id="1026" name="Picture 2" descr="معهد ميثاق للتدريب (@4mithaq) | Twitter">
            <a:extLst>
              <a:ext uri="{FF2B5EF4-FFF2-40B4-BE49-F238E27FC236}">
                <a16:creationId xmlns:a16="http://schemas.microsoft.com/office/drawing/2014/main" id="{2A884B0E-7FD2-43F6-B1B9-F29B17C33C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33" r="3" b="8978"/>
          <a:stretch/>
        </p:blipFill>
        <p:spPr bwMode="auto">
          <a:xfrm>
            <a:off x="5401936" y="3414344"/>
            <a:ext cx="4159436" cy="3443657"/>
          </a:xfrm>
          <a:custGeom>
            <a:avLst/>
            <a:gdLst/>
            <a:ahLst/>
            <a:cxnLst/>
            <a:rect l="l" t="t" r="r" b="b"/>
            <a:pathLst>
              <a:path w="4160519" h="3443657">
                <a:moveTo>
                  <a:pt x="2080260" y="0"/>
                </a:moveTo>
                <a:lnTo>
                  <a:pt x="4160519" y="2078563"/>
                </a:lnTo>
                <a:lnTo>
                  <a:pt x="2794310" y="3443657"/>
                </a:lnTo>
                <a:lnTo>
                  <a:pt x="1366210" y="3443657"/>
                </a:lnTo>
                <a:lnTo>
                  <a:pt x="0" y="2078563"/>
                </a:ln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الرئيسية | معهد ميثاق للتدريب">
            <a:extLst>
              <a:ext uri="{FF2B5EF4-FFF2-40B4-BE49-F238E27FC236}">
                <a16:creationId xmlns:a16="http://schemas.microsoft.com/office/drawing/2014/main" id="{00871B4B-3AC5-484E-BFE2-6BC4317193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77" r="2" b="2"/>
          <a:stretch/>
        </p:blipFill>
        <p:spPr bwMode="auto">
          <a:xfrm>
            <a:off x="5401935" y="213"/>
            <a:ext cx="4159437" cy="3447288"/>
          </a:xfrm>
          <a:custGeom>
            <a:avLst/>
            <a:gdLst/>
            <a:ahLst/>
            <a:cxnLst/>
            <a:rect l="l" t="t" r="r" b="b"/>
            <a:pathLst>
              <a:path w="4160520" h="3430293">
                <a:moveTo>
                  <a:pt x="1352836" y="0"/>
                </a:moveTo>
                <a:lnTo>
                  <a:pt x="2807685" y="0"/>
                </a:lnTo>
                <a:lnTo>
                  <a:pt x="4160520" y="1351732"/>
                </a:lnTo>
                <a:lnTo>
                  <a:pt x="2080261" y="3430293"/>
                </a:lnTo>
                <a:lnTo>
                  <a:pt x="0" y="1351732"/>
                </a:lnTo>
                <a:close/>
              </a:path>
            </a:pathLst>
          </a:custGeom>
          <a:noFill/>
          <a:extLst>
            <a:ext uri="{909E8E84-426E-40DD-AFC4-6F175D3DCCD1}">
              <a14:hiddenFill xmlns:a14="http://schemas.microsoft.com/office/drawing/2010/main">
                <a:solidFill>
                  <a:srgbClr val="FFFFFF"/>
                </a:solidFill>
              </a14:hiddenFill>
            </a:ext>
          </a:extLst>
        </p:spPr>
      </p:pic>
      <p:sp>
        <p:nvSpPr>
          <p:cNvPr id="85" name="Isosceles Triangle 84">
            <a:extLst>
              <a:ext uri="{FF2B5EF4-FFF2-40B4-BE49-F238E27FC236}">
                <a16:creationId xmlns:a16="http://schemas.microsoft.com/office/drawing/2014/main" id="{D3EB41F8-8868-4FC3-8553-94FEE5A8B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0666" y="6102888"/>
            <a:ext cx="1509835" cy="75511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مربع نص 30">
            <a:extLst>
              <a:ext uri="{FF2B5EF4-FFF2-40B4-BE49-F238E27FC236}">
                <a16:creationId xmlns:a16="http://schemas.microsoft.com/office/drawing/2014/main" id="{83578684-CC48-45F9-B0CE-3522D16A3E8A}"/>
              </a:ext>
            </a:extLst>
          </p:cNvPr>
          <p:cNvSpPr txBox="1"/>
          <p:nvPr/>
        </p:nvSpPr>
        <p:spPr>
          <a:xfrm>
            <a:off x="109941" y="6174930"/>
            <a:ext cx="6092681" cy="1000014"/>
          </a:xfrm>
          <a:prstGeom prst="rect">
            <a:avLst/>
          </a:prstGeom>
          <a:noFill/>
        </p:spPr>
        <p:txBody>
          <a:bodyPr wrap="square">
            <a:spAutoFit/>
          </a:bodyPr>
          <a:lstStyle/>
          <a:p>
            <a:pPr>
              <a:spcAft>
                <a:spcPts val="600"/>
              </a:spcAft>
            </a:pPr>
            <a:r>
              <a:rPr lang="ar-SA" sz="1799" dirty="0">
                <a:solidFill>
                  <a:schemeClr val="accent1"/>
                </a:solidFill>
                <a:hlinkClick r:id="rId6">
                  <a:extLst>
                    <a:ext uri="{A12FA001-AC4F-418D-AE19-62706E023703}">
                      <ahyp:hlinkClr xmlns:ahyp="http://schemas.microsoft.com/office/drawing/2018/hyperlinkcolor" val="tx"/>
                    </a:ext>
                  </a:extLst>
                </a:hlinkClick>
              </a:rPr>
              <a:t>https://docs.google.com/forms/d/e/1FAIpQLSdnnzlpSz52IHNtx2nt5039LvLnfBknfLtXtVLuzrimqaVAlg/viewform?usp=sf_link</a:t>
            </a:r>
            <a:endParaRPr lang="en-US" sz="1799" dirty="0">
              <a:solidFill>
                <a:schemeClr val="accent1"/>
              </a:solidFill>
            </a:endParaRPr>
          </a:p>
          <a:p>
            <a:pPr>
              <a:spcAft>
                <a:spcPts val="600"/>
              </a:spcAft>
            </a:pPr>
            <a:endParaRPr lang="ar-SA" sz="1799" dirty="0">
              <a:solidFill>
                <a:schemeClr val="accent1"/>
              </a:solidFill>
            </a:endParaRPr>
          </a:p>
        </p:txBody>
      </p:sp>
    </p:spTree>
    <p:extLst>
      <p:ext uri="{BB962C8B-B14F-4D97-AF65-F5344CB8AC3E}">
        <p14:creationId xmlns:p14="http://schemas.microsoft.com/office/powerpoint/2010/main" val="258428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26"/>
                                        </p:tgtEl>
                                        <p:attrNameLst>
                                          <p:attrName>style.visibility</p:attrName>
                                        </p:attrNameLst>
                                      </p:cBhvr>
                                      <p:to>
                                        <p:strVal val="visible"/>
                                      </p:to>
                                    </p:set>
                                    <p:animEffect transition="in" filter="fade">
                                      <p:cBhvr>
                                        <p:cTn id="10" dur="700"/>
                                        <p:tgtEl>
                                          <p:spTgt spid="1026"/>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700"/>
                                        <p:tgtEl>
                                          <p:spTgt spid="13"/>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400"/>
                                        <p:tgtEl>
                                          <p:spTgt spid="3">
                                            <p:txEl>
                                              <p:pRg st="0" end="0"/>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837981" y="672747"/>
            <a:ext cx="10512862" cy="715556"/>
          </a:xfrm>
        </p:spPr>
        <p:txBody>
          <a:bodyPr vert="horz" lIns="91440" tIns="45720" rIns="91440" bIns="45720" rtlCol="0">
            <a:normAutofit/>
          </a:bodyPr>
          <a:lstStyle/>
          <a:p>
            <a:pPr algn="ctr" defTabSz="914400" rtl="0"/>
            <a:r>
              <a:rPr lang="en-US" sz="3200" kern="1200">
                <a:solidFill>
                  <a:schemeClr val="bg1"/>
                </a:solidFill>
                <a:latin typeface="+mj-lt"/>
                <a:ea typeface="+mj-ea"/>
                <a:cs typeface="+mj-cs"/>
              </a:rPr>
              <a:t>OSI model (Open Systems Interconnection)</a:t>
            </a:r>
          </a:p>
        </p:txBody>
      </p:sp>
      <p:pic>
        <p:nvPicPr>
          <p:cNvPr id="7" name="عنصر نائب للمحتوى 6">
            <a:extLst>
              <a:ext uri="{FF2B5EF4-FFF2-40B4-BE49-F238E27FC236}">
                <a16:creationId xmlns:a16="http://schemas.microsoft.com/office/drawing/2014/main" id="{710DE6E7-6105-4683-B6BC-00744422ABFE}"/>
              </a:ext>
            </a:extLst>
          </p:cNvPr>
          <p:cNvPicPr>
            <a:picLocks noChangeAspect="1"/>
          </p:cNvPicPr>
          <p:nvPr/>
        </p:nvPicPr>
        <p:blipFill>
          <a:blip r:embed="rId3"/>
          <a:stretch>
            <a:fillRect/>
          </a:stretch>
        </p:blipFill>
        <p:spPr>
          <a:xfrm>
            <a:off x="549796" y="1794167"/>
            <a:ext cx="3744416" cy="4391085"/>
          </a:xfrm>
          <a:prstGeom prst="rect">
            <a:avLst/>
          </a:prstGeom>
        </p:spPr>
      </p:pic>
      <p:cxnSp>
        <p:nvCxnSpPr>
          <p:cNvPr id="13" name="رابط كسهم مستقيم 12">
            <a:extLst>
              <a:ext uri="{FF2B5EF4-FFF2-40B4-BE49-F238E27FC236}">
                <a16:creationId xmlns:a16="http://schemas.microsoft.com/office/drawing/2014/main" id="{EF82FC82-C3DB-411C-84C7-7C57B9D162E3}"/>
              </a:ext>
            </a:extLst>
          </p:cNvPr>
          <p:cNvCxnSpPr>
            <a:cxnSpLocks/>
          </p:cNvCxnSpPr>
          <p:nvPr/>
        </p:nvCxnSpPr>
        <p:spPr>
          <a:xfrm flipV="1">
            <a:off x="4006180" y="4293096"/>
            <a:ext cx="1467165" cy="30940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5" name="صورة 14">
            <a:extLst>
              <a:ext uri="{FF2B5EF4-FFF2-40B4-BE49-F238E27FC236}">
                <a16:creationId xmlns:a16="http://schemas.microsoft.com/office/drawing/2014/main" id="{D0FF7A2C-8B2B-4A0F-A080-AD91266BE54E}"/>
              </a:ext>
            </a:extLst>
          </p:cNvPr>
          <p:cNvPicPr>
            <a:picLocks noChangeAspect="1"/>
          </p:cNvPicPr>
          <p:nvPr/>
        </p:nvPicPr>
        <p:blipFill rotWithShape="1">
          <a:blip r:embed="rId4"/>
          <a:srcRect b="9858"/>
          <a:stretch/>
        </p:blipFill>
        <p:spPr>
          <a:xfrm>
            <a:off x="5662364" y="1984160"/>
            <a:ext cx="5419931" cy="4011097"/>
          </a:xfrm>
          <a:prstGeom prst="rect">
            <a:avLst/>
          </a:prstGeom>
        </p:spPr>
      </p:pic>
    </p:spTree>
    <p:extLst>
      <p:ext uri="{BB962C8B-B14F-4D97-AF65-F5344CB8AC3E}">
        <p14:creationId xmlns:p14="http://schemas.microsoft.com/office/powerpoint/2010/main" val="266135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عنصر نائب للمحتوى 6">
            <a:extLst>
              <a:ext uri="{FF2B5EF4-FFF2-40B4-BE49-F238E27FC236}">
                <a16:creationId xmlns:a16="http://schemas.microsoft.com/office/drawing/2014/main" id="{710DE6E7-6105-4683-B6BC-00744422ABFE}"/>
              </a:ext>
            </a:extLst>
          </p:cNvPr>
          <p:cNvPicPr>
            <a:picLocks noGrp="1" noChangeAspect="1"/>
          </p:cNvPicPr>
          <p:nvPr>
            <p:ph idx="1"/>
          </p:nvPr>
        </p:nvPicPr>
        <p:blipFill>
          <a:blip r:embed="rId3"/>
          <a:stretch>
            <a:fillRect/>
          </a:stretch>
        </p:blipFill>
        <p:spPr>
          <a:xfrm>
            <a:off x="1711566" y="2179055"/>
            <a:ext cx="3753851" cy="4449763"/>
          </a:xfrm>
        </p:spPr>
      </p:pic>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837981" y="184805"/>
            <a:ext cx="10512862" cy="1505883"/>
          </a:xfrm>
        </p:spPr>
        <p:txBody>
          <a:bodyPr vert="horz" lIns="91440" tIns="45720" rIns="91440" bIns="45720" rtlCol="0" anchor="ctr">
            <a:normAutofit/>
          </a:bodyPr>
          <a:lstStyle/>
          <a:p>
            <a:pPr algn="ctr" defTabSz="914400" rtl="0"/>
            <a:r>
              <a:rPr lang="en-US" sz="4400" b="1" kern="1200" dirty="0">
                <a:solidFill>
                  <a:schemeClr val="tx1"/>
                </a:solidFill>
                <a:latin typeface="+mj-lt"/>
                <a:ea typeface="+mj-ea"/>
                <a:cs typeface="+mj-cs"/>
              </a:rPr>
              <a:t>OSI model (Open Systems Interconnection)</a:t>
            </a:r>
          </a:p>
        </p:txBody>
      </p:sp>
      <p:cxnSp>
        <p:nvCxnSpPr>
          <p:cNvPr id="16" name="رابط كسهم مستقيم 15">
            <a:extLst>
              <a:ext uri="{FF2B5EF4-FFF2-40B4-BE49-F238E27FC236}">
                <a16:creationId xmlns:a16="http://schemas.microsoft.com/office/drawing/2014/main" id="{6A827F42-D4E7-4A26-87A2-7BC7BEAF03C0}"/>
              </a:ext>
            </a:extLst>
          </p:cNvPr>
          <p:cNvCxnSpPr>
            <a:cxnSpLocks/>
          </p:cNvCxnSpPr>
          <p:nvPr/>
        </p:nvCxnSpPr>
        <p:spPr>
          <a:xfrm flipV="1">
            <a:off x="5262337" y="5157192"/>
            <a:ext cx="1470713" cy="50422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8" name="صورة 7">
            <a:extLst>
              <a:ext uri="{FF2B5EF4-FFF2-40B4-BE49-F238E27FC236}">
                <a16:creationId xmlns:a16="http://schemas.microsoft.com/office/drawing/2014/main" id="{E409787B-B0B8-4E16-A0DE-41BAC4E52C15}"/>
              </a:ext>
            </a:extLst>
          </p:cNvPr>
          <p:cNvPicPr>
            <a:picLocks noChangeAspect="1"/>
          </p:cNvPicPr>
          <p:nvPr/>
        </p:nvPicPr>
        <p:blipFill>
          <a:blip r:embed="rId4"/>
          <a:stretch>
            <a:fillRect/>
          </a:stretch>
        </p:blipFill>
        <p:spPr>
          <a:xfrm>
            <a:off x="6733050" y="4005064"/>
            <a:ext cx="4507606" cy="1944710"/>
          </a:xfrm>
          <a:prstGeom prst="rect">
            <a:avLst/>
          </a:prstGeom>
        </p:spPr>
      </p:pic>
      <p:sp>
        <p:nvSpPr>
          <p:cNvPr id="10" name="قوس كبير أيسر 9">
            <a:extLst>
              <a:ext uri="{FF2B5EF4-FFF2-40B4-BE49-F238E27FC236}">
                <a16:creationId xmlns:a16="http://schemas.microsoft.com/office/drawing/2014/main" id="{B45451B6-8E0F-4903-88D3-DF7581520108}"/>
              </a:ext>
            </a:extLst>
          </p:cNvPr>
          <p:cNvSpPr/>
          <p:nvPr/>
        </p:nvSpPr>
        <p:spPr>
          <a:xfrm>
            <a:off x="1135502" y="2197674"/>
            <a:ext cx="576064" cy="3024336"/>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ar-SA"/>
          </a:p>
        </p:txBody>
      </p:sp>
      <p:sp>
        <p:nvSpPr>
          <p:cNvPr id="11" name="مستطيل 10">
            <a:extLst>
              <a:ext uri="{FF2B5EF4-FFF2-40B4-BE49-F238E27FC236}">
                <a16:creationId xmlns:a16="http://schemas.microsoft.com/office/drawing/2014/main" id="{26885E79-414B-4679-A759-8D0CE8C22149}"/>
              </a:ext>
            </a:extLst>
          </p:cNvPr>
          <p:cNvSpPr/>
          <p:nvPr/>
        </p:nvSpPr>
        <p:spPr>
          <a:xfrm>
            <a:off x="121438" y="3506962"/>
            <a:ext cx="752665" cy="40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CPU</a:t>
            </a:r>
            <a:endParaRPr lang="ar-SA" dirty="0"/>
          </a:p>
        </p:txBody>
      </p:sp>
      <p:sp>
        <p:nvSpPr>
          <p:cNvPr id="14" name="مستطيل 13">
            <a:extLst>
              <a:ext uri="{FF2B5EF4-FFF2-40B4-BE49-F238E27FC236}">
                <a16:creationId xmlns:a16="http://schemas.microsoft.com/office/drawing/2014/main" id="{C39CAECD-0FE8-4E16-9F05-E7BE3EF8C306}"/>
              </a:ext>
            </a:extLst>
          </p:cNvPr>
          <p:cNvSpPr/>
          <p:nvPr/>
        </p:nvSpPr>
        <p:spPr>
          <a:xfrm>
            <a:off x="156049" y="5746894"/>
            <a:ext cx="752665" cy="405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NIC</a:t>
            </a:r>
            <a:endParaRPr lang="ar-SA" dirty="0"/>
          </a:p>
        </p:txBody>
      </p:sp>
      <p:sp>
        <p:nvSpPr>
          <p:cNvPr id="15" name="قوس كبير أيسر 14">
            <a:extLst>
              <a:ext uri="{FF2B5EF4-FFF2-40B4-BE49-F238E27FC236}">
                <a16:creationId xmlns:a16="http://schemas.microsoft.com/office/drawing/2014/main" id="{053BD4FC-A502-484F-AB1C-BCD5C8627165}"/>
              </a:ext>
            </a:extLst>
          </p:cNvPr>
          <p:cNvSpPr/>
          <p:nvPr/>
        </p:nvSpPr>
        <p:spPr>
          <a:xfrm>
            <a:off x="1196746" y="5371957"/>
            <a:ext cx="576064" cy="115638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ar-SA"/>
          </a:p>
        </p:txBody>
      </p:sp>
    </p:spTree>
    <p:extLst>
      <p:ext uri="{BB962C8B-B14F-4D97-AF65-F5344CB8AC3E}">
        <p14:creationId xmlns:p14="http://schemas.microsoft.com/office/powerpoint/2010/main" val="3332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عنصر نائب للمحتوى 6">
            <a:extLst>
              <a:ext uri="{FF2B5EF4-FFF2-40B4-BE49-F238E27FC236}">
                <a16:creationId xmlns:a16="http://schemas.microsoft.com/office/drawing/2014/main" id="{710DE6E7-6105-4683-B6BC-00744422ABFE}"/>
              </a:ext>
            </a:extLst>
          </p:cNvPr>
          <p:cNvPicPr>
            <a:picLocks noGrp="1" noChangeAspect="1"/>
          </p:cNvPicPr>
          <p:nvPr>
            <p:ph idx="1"/>
          </p:nvPr>
        </p:nvPicPr>
        <p:blipFill>
          <a:blip r:embed="rId3"/>
          <a:stretch>
            <a:fillRect/>
          </a:stretch>
        </p:blipFill>
        <p:spPr>
          <a:xfrm>
            <a:off x="96376" y="2197674"/>
            <a:ext cx="5359400" cy="4449763"/>
          </a:xfrm>
        </p:spPr>
      </p:pic>
      <p:pic>
        <p:nvPicPr>
          <p:cNvPr id="5" name="صورة 4">
            <a:extLst>
              <a:ext uri="{FF2B5EF4-FFF2-40B4-BE49-F238E27FC236}">
                <a16:creationId xmlns:a16="http://schemas.microsoft.com/office/drawing/2014/main" id="{2CE012C9-C03A-4CED-ACBE-F01469A397FE}"/>
              </a:ext>
            </a:extLst>
          </p:cNvPr>
          <p:cNvPicPr>
            <a:picLocks noChangeAspect="1"/>
          </p:cNvPicPr>
          <p:nvPr/>
        </p:nvPicPr>
        <p:blipFill>
          <a:blip r:embed="rId4"/>
          <a:stretch>
            <a:fillRect/>
          </a:stretch>
        </p:blipFill>
        <p:spPr>
          <a:xfrm>
            <a:off x="6572250" y="2420888"/>
            <a:ext cx="4467225" cy="3873550"/>
          </a:xfrm>
          <a:prstGeom prst="rect">
            <a:avLst/>
          </a:prstGeom>
        </p:spPr>
      </p:pic>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837981" y="184805"/>
            <a:ext cx="10512862" cy="1505883"/>
          </a:xfrm>
        </p:spPr>
        <p:txBody>
          <a:bodyPr vert="horz" lIns="91440" tIns="45720" rIns="91440" bIns="45720" rtlCol="0" anchor="ctr">
            <a:normAutofit/>
          </a:bodyPr>
          <a:lstStyle/>
          <a:p>
            <a:pPr algn="l" defTabSz="914400" rtl="0"/>
            <a:r>
              <a:rPr lang="en-US" sz="4400" b="1" kern="1200" dirty="0">
                <a:solidFill>
                  <a:schemeClr val="tx1"/>
                </a:solidFill>
                <a:latin typeface="+mj-lt"/>
                <a:ea typeface="+mj-ea"/>
                <a:cs typeface="+mj-cs"/>
              </a:rPr>
              <a:t>OSI model (Open Systems Interconnection)</a:t>
            </a:r>
          </a:p>
        </p:txBody>
      </p:sp>
      <p:cxnSp>
        <p:nvCxnSpPr>
          <p:cNvPr id="16" name="رابط كسهم مستقيم 15">
            <a:extLst>
              <a:ext uri="{FF2B5EF4-FFF2-40B4-BE49-F238E27FC236}">
                <a16:creationId xmlns:a16="http://schemas.microsoft.com/office/drawing/2014/main" id="{6A827F42-D4E7-4A26-87A2-7BC7BEAF03C0}"/>
              </a:ext>
            </a:extLst>
          </p:cNvPr>
          <p:cNvCxnSpPr/>
          <p:nvPr/>
        </p:nvCxnSpPr>
        <p:spPr>
          <a:xfrm flipV="1">
            <a:off x="5158308" y="5733256"/>
            <a:ext cx="1332000" cy="68400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5143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058" y="-253670"/>
            <a:ext cx="1827162"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408" y="422146"/>
            <a:ext cx="645200"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0866" y="655140"/>
            <a:ext cx="687293"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4206" y="0"/>
            <a:ext cx="2834619"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4266" y="6115501"/>
            <a:ext cx="149412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vices in OSI layers - Google Search | Osi layer, Osi model, Network layer">
            <a:extLst>
              <a:ext uri="{FF2B5EF4-FFF2-40B4-BE49-F238E27FC236}">
                <a16:creationId xmlns:a16="http://schemas.microsoft.com/office/drawing/2014/main" id="{7516680D-B3DE-42E7-A8E4-7BBD5F6DC0A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71982" y="643467"/>
            <a:ext cx="804486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2099" y="6453143"/>
            <a:ext cx="814691"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761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Freeform: Shape 19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058" y="-253670"/>
            <a:ext cx="1827162"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408" y="422146"/>
            <a:ext cx="645200"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0866" y="655140"/>
            <a:ext cx="687293"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Shape 19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4206" y="0"/>
            <a:ext cx="2834619"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7" name="Isosceles Triangle 19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4266" y="6115501"/>
            <a:ext cx="149412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ata Encapsulation and De-encapsulation Explained">
            <a:extLst>
              <a:ext uri="{FF2B5EF4-FFF2-40B4-BE49-F238E27FC236}">
                <a16:creationId xmlns:a16="http://schemas.microsoft.com/office/drawing/2014/main" id="{3257C058-403F-401A-997C-EF8424BEFA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33284" y="-60720"/>
            <a:ext cx="9706151" cy="46714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8" name="Isosceles Triangle 19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2099" y="6453143"/>
            <a:ext cx="814691"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Difference between encapsulation and decapsulation - Propatel">
            <a:extLst>
              <a:ext uri="{FF2B5EF4-FFF2-40B4-BE49-F238E27FC236}">
                <a16:creationId xmlns:a16="http://schemas.microsoft.com/office/drawing/2014/main" id="{FA4C9378-B7D6-4AAF-946D-29D21F218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408" y="4577700"/>
            <a:ext cx="4876800" cy="2265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4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185" y="1025196"/>
            <a:ext cx="5205033" cy="520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847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1218577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12045592"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5064" y="1042698"/>
            <a:ext cx="2796461" cy="711067"/>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6606" y="317578"/>
            <a:ext cx="548497"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صورة 5">
            <a:extLst>
              <a:ext uri="{FF2B5EF4-FFF2-40B4-BE49-F238E27FC236}">
                <a16:creationId xmlns:a16="http://schemas.microsoft.com/office/drawing/2014/main" id="{B1F93ECF-A4F5-4B21-B9D6-19CE8846B303}"/>
              </a:ext>
            </a:extLst>
          </p:cNvPr>
          <p:cNvPicPr>
            <a:picLocks noChangeAspect="1"/>
          </p:cNvPicPr>
          <p:nvPr/>
        </p:nvPicPr>
        <p:blipFill rotWithShape="1">
          <a:blip r:embed="rId3"/>
          <a:srcRect l="13912" r="2604" b="1"/>
          <a:stretch/>
        </p:blipFill>
        <p:spPr>
          <a:xfrm>
            <a:off x="626426" y="317578"/>
            <a:ext cx="10848286"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029" y="482545"/>
            <a:ext cx="304800" cy="429656"/>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6094408"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5030" y="5940559"/>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عنوان 2">
            <a:extLst>
              <a:ext uri="{FF2B5EF4-FFF2-40B4-BE49-F238E27FC236}">
                <a16:creationId xmlns:a16="http://schemas.microsoft.com/office/drawing/2014/main" id="{BD295E11-8056-4A60-9938-1A12F2A72421}"/>
              </a:ext>
            </a:extLst>
          </p:cNvPr>
          <p:cNvSpPr>
            <a:spLocks noGrp="1"/>
          </p:cNvSpPr>
          <p:nvPr>
            <p:ph type="title"/>
          </p:nvPr>
        </p:nvSpPr>
        <p:spPr>
          <a:xfrm>
            <a:off x="630771" y="4018137"/>
            <a:ext cx="4567870" cy="2129586"/>
          </a:xfrm>
          <a:noFill/>
        </p:spPr>
        <p:txBody>
          <a:bodyPr anchor="t">
            <a:normAutofit/>
          </a:bodyPr>
          <a:lstStyle/>
          <a:p>
            <a:pPr algn="l"/>
            <a:r>
              <a:rPr lang="ar-SA" sz="4800" b="1" i="0" u="sng">
                <a:solidFill>
                  <a:schemeClr val="bg1"/>
                </a:solidFill>
                <a:effectLst/>
                <a:latin typeface="flat-jooza"/>
              </a:rPr>
              <a:t>تاريخ التشفير</a:t>
            </a:r>
            <a:br>
              <a:rPr lang="ar-SA" sz="4800" b="0" i="0">
                <a:solidFill>
                  <a:schemeClr val="bg1"/>
                </a:solidFill>
                <a:effectLst/>
                <a:latin typeface="flat-jooza"/>
              </a:rPr>
            </a:br>
            <a:endParaRPr lang="ar-SA" sz="4800">
              <a:solidFill>
                <a:schemeClr val="bg1"/>
              </a:solidFill>
            </a:endParaRPr>
          </a:p>
        </p:txBody>
      </p:sp>
      <p:sp>
        <p:nvSpPr>
          <p:cNvPr id="2" name="عنصر نائب للنص 1">
            <a:extLst>
              <a:ext uri="{FF2B5EF4-FFF2-40B4-BE49-F238E27FC236}">
                <a16:creationId xmlns:a16="http://schemas.microsoft.com/office/drawing/2014/main" id="{E81CBA5F-7E07-4E12-8F19-5E17CF5200F7}"/>
              </a:ext>
            </a:extLst>
          </p:cNvPr>
          <p:cNvSpPr>
            <a:spLocks noGrp="1"/>
          </p:cNvSpPr>
          <p:nvPr>
            <p:ph idx="1"/>
          </p:nvPr>
        </p:nvSpPr>
        <p:spPr>
          <a:xfrm>
            <a:off x="5484651" y="4018143"/>
            <a:ext cx="5672627" cy="2129599"/>
          </a:xfrm>
          <a:noFill/>
        </p:spPr>
        <p:txBody>
          <a:bodyPr anchor="t">
            <a:normAutofit/>
          </a:bodyPr>
          <a:lstStyle/>
          <a:p>
            <a:pPr rtl="1"/>
            <a:r>
              <a:rPr lang="ar-SA" sz="1400" b="1" dirty="0">
                <a:solidFill>
                  <a:schemeClr val="bg1"/>
                </a:solidFill>
                <a:latin typeface="flat-jooza"/>
              </a:rPr>
              <a:t>بدأ ظهور علم التشفير مع بداية ظهور فن الكتابة.</a:t>
            </a:r>
          </a:p>
          <a:p>
            <a:pPr rtl="1"/>
            <a:r>
              <a:rPr lang="ar-SA" sz="1400" b="1" dirty="0">
                <a:solidFill>
                  <a:schemeClr val="bg1"/>
                </a:solidFill>
                <a:latin typeface="flat-jooza"/>
              </a:rPr>
              <a:t> فمع تطور الحضارات وتنظيم البشر الى مجموعات من ممالك ودول وقبائل وغيرها والتي أدت الى ظهور تنافس بين هذه المجموعات على الطاقة والأكل والشرب وغيرها, أصبح من الضروري وجود طريقة وأسلوب تتواصل فيه كل مجموعة بشكل سري وآمن بعيداً عن المجموعة الأخرى.</a:t>
            </a:r>
            <a:endParaRPr lang="ar-SA" sz="1400" dirty="0">
              <a:solidFill>
                <a:schemeClr val="bg1"/>
              </a:solidFill>
              <a:latin typeface="flat-jooza"/>
            </a:endParaRPr>
          </a:p>
          <a:p>
            <a:pPr rtl="1"/>
            <a:r>
              <a:rPr lang="ar-SA" sz="1400" b="1" dirty="0">
                <a:solidFill>
                  <a:schemeClr val="bg1"/>
                </a:solidFill>
                <a:latin typeface="flat-jooza"/>
              </a:rPr>
              <a:t>يختلف المؤرخون على المصدر الرئيسي للتشفير وظهوره, فمنهم من يرجعه للحضارة الرومانية وآخرين الى الحضارة المصرية القديمة, ولكن ما لا يختلف عليه أن جميع هذه الحضارات كان لها طرق خاصة تستخدمها للتواصل بشكل آمن بواسطة تشفير الرسائل.</a:t>
            </a:r>
            <a:endParaRPr lang="ar-SA" sz="1400" dirty="0">
              <a:solidFill>
                <a:schemeClr val="bg1"/>
              </a:solidFill>
              <a:latin typeface="flat-jooza"/>
            </a:endParaRPr>
          </a:p>
          <a:p>
            <a:endParaRPr lang="ar-SA" sz="1400" b="0" i="0" dirty="0">
              <a:solidFill>
                <a:schemeClr val="bg1"/>
              </a:solidFill>
              <a:effectLst/>
              <a:latin typeface="flat-jooza"/>
            </a:endParaRPr>
          </a:p>
        </p:txBody>
      </p:sp>
    </p:spTree>
    <p:extLst>
      <p:ext uri="{BB962C8B-B14F-4D97-AF65-F5344CB8AC3E}">
        <p14:creationId xmlns:p14="http://schemas.microsoft.com/office/powerpoint/2010/main" val="842851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7933"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3475"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عنوان 2">
            <a:extLst>
              <a:ext uri="{FF2B5EF4-FFF2-40B4-BE49-F238E27FC236}">
                <a16:creationId xmlns:a16="http://schemas.microsoft.com/office/drawing/2014/main" id="{490E2B9D-8804-4BBD-BC57-9CDA16FE48A7}"/>
              </a:ext>
            </a:extLst>
          </p:cNvPr>
          <p:cNvSpPr>
            <a:spLocks noGrp="1"/>
          </p:cNvSpPr>
          <p:nvPr>
            <p:ph type="title"/>
          </p:nvPr>
        </p:nvSpPr>
        <p:spPr>
          <a:xfrm>
            <a:off x="804462" y="640080"/>
            <a:ext cx="3281841" cy="5257800"/>
          </a:xfrm>
        </p:spPr>
        <p:txBody>
          <a:bodyPr>
            <a:normAutofit/>
          </a:bodyPr>
          <a:lstStyle/>
          <a:p>
            <a:pPr algn="ctr"/>
            <a:r>
              <a:rPr lang="ar-SA" sz="3600" b="1" baseline="-25000" dirty="0">
                <a:solidFill>
                  <a:schemeClr val="bg1"/>
                </a:solidFill>
                <a:cs typeface="+mj-cs"/>
              </a:rPr>
              <a:t>علم التشفير</a:t>
            </a:r>
            <a:br>
              <a:rPr lang="ar-SA" sz="3600" b="1" baseline="-25000" dirty="0">
                <a:solidFill>
                  <a:schemeClr val="bg1"/>
                </a:solidFill>
                <a:cs typeface="+mj-cs"/>
              </a:rPr>
            </a:br>
            <a:r>
              <a:rPr lang="ar-SA" sz="3600" b="1" baseline="-25000" dirty="0">
                <a:solidFill>
                  <a:schemeClr val="bg1"/>
                </a:solidFill>
                <a:cs typeface="+mj-cs"/>
              </a:rPr>
              <a:t> </a:t>
            </a:r>
            <a:r>
              <a:rPr lang="en-US" sz="3600" b="1" i="0" u="none" strike="noStrike" baseline="0" dirty="0">
                <a:solidFill>
                  <a:schemeClr val="bg1"/>
                </a:solidFill>
                <a:latin typeface="TimesNewRomanPSMT"/>
              </a:rPr>
              <a:t>Cryptography</a:t>
            </a:r>
            <a:r>
              <a:rPr lang="ar-SA" sz="3600" b="1" baseline="-25000" dirty="0">
                <a:solidFill>
                  <a:schemeClr val="bg1"/>
                </a:solidFill>
                <a:cs typeface="+mj-cs"/>
              </a:rPr>
              <a:t> </a:t>
            </a:r>
            <a:endParaRPr lang="ar-SA" sz="3600" b="1" dirty="0">
              <a:solidFill>
                <a:schemeClr val="bg1"/>
              </a:solidFill>
            </a:endParaRPr>
          </a:p>
        </p:txBody>
      </p:sp>
      <p:sp>
        <p:nvSpPr>
          <p:cNvPr id="2" name="عنصر نائب للنص 1">
            <a:extLst>
              <a:ext uri="{FF2B5EF4-FFF2-40B4-BE49-F238E27FC236}">
                <a16:creationId xmlns:a16="http://schemas.microsoft.com/office/drawing/2014/main" id="{6ADAE2B0-0CA7-4B29-BE01-7AFFD503C4A9}"/>
              </a:ext>
            </a:extLst>
          </p:cNvPr>
          <p:cNvSpPr>
            <a:spLocks noGrp="1"/>
          </p:cNvSpPr>
          <p:nvPr>
            <p:ph idx="1"/>
          </p:nvPr>
        </p:nvSpPr>
        <p:spPr>
          <a:xfrm>
            <a:off x="5356988" y="640081"/>
            <a:ext cx="6023085" cy="5257800"/>
          </a:xfrm>
        </p:spPr>
        <p:txBody>
          <a:bodyPr anchor="ctr">
            <a:normAutofit/>
          </a:bodyPr>
          <a:lstStyle/>
          <a:p>
            <a:pPr rtl="1"/>
            <a:r>
              <a:rPr lang="ar-SA" sz="2400" baseline="-25000" dirty="0">
                <a:cs typeface="+mj-cs"/>
              </a:rPr>
              <a:t>التشفير أو علم التعمية كما أطلق عليه عند العلماء المسلمين العرب قديماً عبارة عن عملية تحويل البيانات والنصوص المقروءة إلى صيغة غير مقروءة الا للأشخاص أو الجهات المصرح لهم والذين يمتلكون المعرفة أو الطريقة الخاصة بإعادة تحويل النص الغير مقروء (المشفر) إلى نص مقروء والتي تدعي بعملية “فك التشفير” .</a:t>
            </a:r>
          </a:p>
          <a:p>
            <a:pPr rtl="1"/>
            <a:r>
              <a:rPr lang="ar-SA" sz="2400" baseline="-25000" dirty="0">
                <a:cs typeface="+mj-cs"/>
              </a:rPr>
              <a:t>علم التشفير هو من العلوم التي تستخدم الحساب للتشفير </a:t>
            </a:r>
            <a:r>
              <a:rPr lang="en-US" sz="2400" baseline="-25000" dirty="0">
                <a:cs typeface="+mj-cs"/>
              </a:rPr>
              <a:t>encrypt) </a:t>
            </a:r>
            <a:r>
              <a:rPr lang="ar-SA" sz="2400" baseline="-25000" dirty="0">
                <a:cs typeface="+mj-cs"/>
              </a:rPr>
              <a:t>) وفك التشفير</a:t>
            </a:r>
            <a:r>
              <a:rPr lang="en-US" sz="2400" baseline="-25000" dirty="0">
                <a:cs typeface="+mj-cs"/>
              </a:rPr>
              <a:t> decrypt) </a:t>
            </a:r>
            <a:r>
              <a:rPr lang="ar-SA" sz="2400" baseline="-25000" dirty="0">
                <a:cs typeface="+mj-cs"/>
              </a:rPr>
              <a:t>) بالنسبة للبيانات وبالتالي تتيح تخزين وارسال البيانات بطريقه سريه بحيث لا يستطيع احد قراءتها ماعدا المصرح.</a:t>
            </a:r>
          </a:p>
          <a:p>
            <a:r>
              <a:rPr lang="ar-SA" sz="2400" dirty="0">
                <a:latin typeface="flat-jooza"/>
                <a:cs typeface="+mj-cs"/>
              </a:rPr>
              <a:t>لذا يمكننا تصنيف التشفير الى صنفين أو نوعين رئيسيين وهما :</a:t>
            </a:r>
          </a:p>
          <a:p>
            <a:pPr lvl="1">
              <a:buFont typeface="Wingdings" panose="05000000000000000000" pitchFamily="2" charset="2"/>
              <a:buChar char="ü"/>
            </a:pPr>
            <a:r>
              <a:rPr lang="ar-SA" sz="2000" dirty="0">
                <a:latin typeface="flat-jooza"/>
                <a:cs typeface="+mj-cs"/>
              </a:rPr>
              <a:t>التشفير الكلاسيكي </a:t>
            </a:r>
            <a:r>
              <a:rPr lang="en-US" sz="2000" dirty="0">
                <a:latin typeface="flat-jooza"/>
                <a:cs typeface="+mj-cs"/>
              </a:rPr>
              <a:t>Classical Encryption.</a:t>
            </a:r>
          </a:p>
          <a:p>
            <a:pPr lvl="1">
              <a:buFont typeface="Wingdings" panose="05000000000000000000" pitchFamily="2" charset="2"/>
              <a:buChar char="ü"/>
            </a:pPr>
            <a:r>
              <a:rPr lang="ar-SA" sz="2000" dirty="0">
                <a:latin typeface="flat-jooza"/>
                <a:cs typeface="+mj-cs"/>
              </a:rPr>
              <a:t>التشفير الحديث </a:t>
            </a:r>
            <a:r>
              <a:rPr lang="en-US" sz="2000" dirty="0">
                <a:latin typeface="flat-jooza"/>
                <a:cs typeface="+mj-cs"/>
              </a:rPr>
              <a:t>Modern Encryption.</a:t>
            </a:r>
            <a:endParaRPr lang="ar-SA" sz="2000" dirty="0">
              <a:cs typeface="+mj-cs"/>
            </a:endParaRPr>
          </a:p>
        </p:txBody>
      </p:sp>
      <p:pic>
        <p:nvPicPr>
          <p:cNvPr id="6" name="صورة 5">
            <a:extLst>
              <a:ext uri="{FF2B5EF4-FFF2-40B4-BE49-F238E27FC236}">
                <a16:creationId xmlns:a16="http://schemas.microsoft.com/office/drawing/2014/main" id="{2E0E910F-101D-4739-AD08-22192825F73D}"/>
              </a:ext>
            </a:extLst>
          </p:cNvPr>
          <p:cNvPicPr>
            <a:picLocks noChangeAspect="1"/>
          </p:cNvPicPr>
          <p:nvPr/>
        </p:nvPicPr>
        <p:blipFill>
          <a:blip r:embed="rId3"/>
          <a:stretch>
            <a:fillRect/>
          </a:stretch>
        </p:blipFill>
        <p:spPr>
          <a:xfrm>
            <a:off x="5201332" y="5050451"/>
            <a:ext cx="5429584" cy="1771517"/>
          </a:xfrm>
          <a:prstGeom prst="rect">
            <a:avLst/>
          </a:prstGeom>
        </p:spPr>
      </p:pic>
    </p:spTree>
    <p:extLst>
      <p:ext uri="{BB962C8B-B14F-4D97-AF65-F5344CB8AC3E}">
        <p14:creationId xmlns:p14="http://schemas.microsoft.com/office/powerpoint/2010/main" val="4009305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9869" y="0"/>
            <a:ext cx="11215740"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9878" y="0"/>
            <a:ext cx="10768947"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B700586D-2BE3-477B-A5F7-1C2B80E71C67}"/>
              </a:ext>
            </a:extLst>
          </p:cNvPr>
          <p:cNvSpPr>
            <a:spLocks noGrp="1"/>
          </p:cNvSpPr>
          <p:nvPr>
            <p:ph type="title"/>
          </p:nvPr>
        </p:nvSpPr>
        <p:spPr>
          <a:xfrm>
            <a:off x="4382897" y="365125"/>
            <a:ext cx="7162627" cy="1325563"/>
          </a:xfrm>
        </p:spPr>
        <p:txBody>
          <a:bodyPr>
            <a:normAutofit/>
          </a:bodyPr>
          <a:lstStyle/>
          <a:p>
            <a:r>
              <a:rPr lang="ar-SA" b="1" dirty="0"/>
              <a:t> تشفير المعلومات</a:t>
            </a:r>
            <a:endParaRPr lang="ar-SA" dirty="0"/>
          </a:p>
        </p:txBody>
      </p:sp>
      <p:pic>
        <p:nvPicPr>
          <p:cNvPr id="5" name="Picture 3">
            <a:extLst>
              <a:ext uri="{FF2B5EF4-FFF2-40B4-BE49-F238E27FC236}">
                <a16:creationId xmlns:a16="http://schemas.microsoft.com/office/drawing/2014/main" id="{C893D52E-B329-4D9D-B01B-C69E4990EF5F}"/>
              </a:ext>
            </a:extLst>
          </p:cNvPr>
          <p:cNvPicPr>
            <a:picLocks noChangeAspect="1" noChangeArrowheads="1"/>
          </p:cNvPicPr>
          <p:nvPr/>
        </p:nvPicPr>
        <p:blipFill>
          <a:blip r:embed="rId3"/>
          <a:stretch>
            <a:fillRect/>
          </a:stretch>
        </p:blipFill>
        <p:spPr bwMode="auto">
          <a:xfrm>
            <a:off x="1217447" y="642988"/>
            <a:ext cx="1950039" cy="5571543"/>
          </a:xfrm>
          <a:prstGeom prst="rect">
            <a:avLst/>
          </a:prstGeom>
          <a:noFill/>
        </p:spPr>
      </p:pic>
      <p:sp>
        <p:nvSpPr>
          <p:cNvPr id="2" name="عنصر نائب للنص 1">
            <a:extLst>
              <a:ext uri="{FF2B5EF4-FFF2-40B4-BE49-F238E27FC236}">
                <a16:creationId xmlns:a16="http://schemas.microsoft.com/office/drawing/2014/main" id="{8426E57E-FBA3-4AED-AF6B-616C26ABDFE3}"/>
              </a:ext>
            </a:extLst>
          </p:cNvPr>
          <p:cNvSpPr>
            <a:spLocks noGrp="1"/>
          </p:cNvSpPr>
          <p:nvPr>
            <p:ph idx="1"/>
          </p:nvPr>
        </p:nvSpPr>
        <p:spPr>
          <a:xfrm>
            <a:off x="4386372" y="2022601"/>
            <a:ext cx="7159152" cy="4154361"/>
          </a:xfrm>
        </p:spPr>
        <p:txBody>
          <a:bodyPr>
            <a:normAutofit/>
          </a:bodyPr>
          <a:lstStyle/>
          <a:p>
            <a:r>
              <a:rPr lang="ar-SA" sz="2000" b="1" baseline="-25000">
                <a:cs typeface="+mj-cs"/>
              </a:rPr>
              <a:t>هو وسيلة لحفظ البيانات بصورة تختلف عن محتواها الأصلي باستخدام معادلات وخوارزم رياضية معقدة  ويتم إعادتها إلى شكلها الأصلي بطرق خاصة  يعرفها المرسل والمستقبل فقط</a:t>
            </a:r>
          </a:p>
          <a:p>
            <a:endParaRPr lang="ar-SA" sz="2000" b="1"/>
          </a:p>
        </p:txBody>
      </p:sp>
    </p:spTree>
    <p:extLst>
      <p:ext uri="{BB962C8B-B14F-4D97-AF65-F5344CB8AC3E}">
        <p14:creationId xmlns:p14="http://schemas.microsoft.com/office/powerpoint/2010/main" val="3761446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9869" y="0"/>
            <a:ext cx="11215740"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9878" y="0"/>
            <a:ext cx="10768947"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35D068DF-2E01-4D92-BE60-58C951589CFF}"/>
              </a:ext>
            </a:extLst>
          </p:cNvPr>
          <p:cNvSpPr>
            <a:spLocks noGrp="1"/>
          </p:cNvSpPr>
          <p:nvPr>
            <p:ph type="title"/>
          </p:nvPr>
        </p:nvSpPr>
        <p:spPr>
          <a:xfrm>
            <a:off x="4382897" y="365125"/>
            <a:ext cx="7162627" cy="1325563"/>
          </a:xfrm>
        </p:spPr>
        <p:txBody>
          <a:bodyPr>
            <a:normAutofit/>
          </a:bodyPr>
          <a:lstStyle/>
          <a:p>
            <a:r>
              <a:rPr lang="ar-SA" b="1" i="0" u="none" strike="noStrike" baseline="0">
                <a:latin typeface="Cairo-Bold"/>
              </a:rPr>
              <a:t>أهداف علم التشفير</a:t>
            </a:r>
            <a:endParaRPr lang="ar-SA" dirty="0"/>
          </a:p>
        </p:txBody>
      </p:sp>
      <p:sp>
        <p:nvSpPr>
          <p:cNvPr id="2" name="عنصر نائب للنص 1">
            <a:extLst>
              <a:ext uri="{FF2B5EF4-FFF2-40B4-BE49-F238E27FC236}">
                <a16:creationId xmlns:a16="http://schemas.microsoft.com/office/drawing/2014/main" id="{3F135852-C86E-435F-888D-B2F80F0FC3B7}"/>
              </a:ext>
            </a:extLst>
          </p:cNvPr>
          <p:cNvSpPr>
            <a:spLocks noGrp="1"/>
          </p:cNvSpPr>
          <p:nvPr>
            <p:ph idx="1"/>
          </p:nvPr>
        </p:nvSpPr>
        <p:spPr>
          <a:xfrm>
            <a:off x="4386372" y="2022601"/>
            <a:ext cx="7159152" cy="4154361"/>
          </a:xfrm>
        </p:spPr>
        <p:txBody>
          <a:bodyPr>
            <a:normAutofit/>
          </a:bodyPr>
          <a:lstStyle/>
          <a:p>
            <a:pPr marL="0" indent="0">
              <a:buNone/>
            </a:pPr>
            <a:r>
              <a:rPr lang="ar-SA" sz="2800" b="1" i="0" u="none" strike="noStrike" baseline="0" dirty="0">
                <a:latin typeface="Cairo-Bold"/>
              </a:rPr>
              <a:t>تتلخص بكلمة </a:t>
            </a:r>
            <a:r>
              <a:rPr lang="en-US" sz="2800" b="1" i="0" u="none" strike="noStrike" baseline="0" dirty="0">
                <a:latin typeface="Cairo-Bold"/>
              </a:rPr>
              <a:t>PAIN</a:t>
            </a:r>
            <a:endParaRPr lang="ar-SA" sz="2800" b="1" i="0" u="none" strike="noStrike" baseline="0" dirty="0">
              <a:latin typeface="Cairo-Bold"/>
            </a:endParaRPr>
          </a:p>
          <a:p>
            <a:pPr lvl="1">
              <a:buFont typeface="Wingdings" panose="05000000000000000000" pitchFamily="2" charset="2"/>
              <a:buChar char="§"/>
            </a:pPr>
            <a:r>
              <a:rPr lang="en-US" sz="2000" b="0" i="0" u="none" strike="noStrike" baseline="0" dirty="0">
                <a:latin typeface="Cairo-Regular"/>
              </a:rPr>
              <a:t> : P(Privacy) </a:t>
            </a:r>
            <a:r>
              <a:rPr lang="ar-SA" sz="2000" b="0" i="0" u="none" strike="noStrike" baseline="0" dirty="0">
                <a:latin typeface="Cairo-Regular"/>
              </a:rPr>
              <a:t>السرية</a:t>
            </a:r>
          </a:p>
          <a:p>
            <a:pPr lvl="1">
              <a:buFont typeface="Wingdings" panose="05000000000000000000" pitchFamily="2" charset="2"/>
              <a:buChar char="§"/>
            </a:pPr>
            <a:r>
              <a:rPr lang="en-US" sz="2000" b="0" i="0" u="none" strike="noStrike" baseline="0" dirty="0">
                <a:latin typeface="Cairo-Regular"/>
              </a:rPr>
              <a:t> : A(Authentication) </a:t>
            </a:r>
            <a:r>
              <a:rPr lang="ar-SA" sz="2000" b="0" i="0" u="none" strike="noStrike" baseline="0" dirty="0">
                <a:latin typeface="Cairo-Regular"/>
              </a:rPr>
              <a:t>المصادقة والتوثيق</a:t>
            </a:r>
          </a:p>
          <a:p>
            <a:pPr lvl="1">
              <a:buFont typeface="Wingdings" panose="05000000000000000000" pitchFamily="2" charset="2"/>
              <a:buChar char="§"/>
            </a:pPr>
            <a:r>
              <a:rPr lang="en-US" sz="2000" b="0" i="0" u="none" strike="noStrike" baseline="0" dirty="0">
                <a:latin typeface="Cairo-Regular"/>
              </a:rPr>
              <a:t> : I(Integrity) </a:t>
            </a:r>
            <a:r>
              <a:rPr lang="ar-SA" sz="2000" b="0" i="0" u="none" strike="noStrike" baseline="0" dirty="0">
                <a:latin typeface="Cairo-Regular"/>
              </a:rPr>
              <a:t>سلامة البيانات من أي تغيير غير مصرح به</a:t>
            </a:r>
          </a:p>
          <a:p>
            <a:pPr lvl="1">
              <a:buFont typeface="Wingdings" panose="05000000000000000000" pitchFamily="2" charset="2"/>
              <a:buChar char="§"/>
            </a:pPr>
            <a:r>
              <a:rPr lang="en-US" sz="2000" b="0" i="0" u="none" strike="noStrike" baseline="0" dirty="0">
                <a:latin typeface="Cairo-Regular"/>
              </a:rPr>
              <a:t>: N(Non-repudiation) </a:t>
            </a:r>
            <a:r>
              <a:rPr lang="ar-SA" sz="2000" b="0" i="0" u="none" strike="noStrike" baseline="0" dirty="0">
                <a:latin typeface="Cairo-Regular"/>
              </a:rPr>
              <a:t> التأكد من جهة ارسال البيانات</a:t>
            </a:r>
            <a:endParaRPr lang="ar-SA" sz="2000" b="1" dirty="0"/>
          </a:p>
        </p:txBody>
      </p:sp>
      <p:grpSp>
        <p:nvGrpSpPr>
          <p:cNvPr id="4" name="Graphic 21">
            <a:extLst>
              <a:ext uri="{FF2B5EF4-FFF2-40B4-BE49-F238E27FC236}">
                <a16:creationId xmlns:a16="http://schemas.microsoft.com/office/drawing/2014/main" id="{D3357F3F-E2BE-4192-A946-F0F5FE45F9B8}"/>
              </a:ext>
            </a:extLst>
          </p:cNvPr>
          <p:cNvGrpSpPr/>
          <p:nvPr/>
        </p:nvGrpSpPr>
        <p:grpSpPr>
          <a:xfrm>
            <a:off x="479861" y="1230124"/>
            <a:ext cx="3424893" cy="4396599"/>
            <a:chOff x="3425013" y="0"/>
            <a:chExt cx="5341478" cy="6856954"/>
          </a:xfrm>
        </p:grpSpPr>
        <p:sp>
          <p:nvSpPr>
            <p:cNvPr id="5" name="Freeform: Shape 48">
              <a:extLst>
                <a:ext uri="{FF2B5EF4-FFF2-40B4-BE49-F238E27FC236}">
                  <a16:creationId xmlns:a16="http://schemas.microsoft.com/office/drawing/2014/main" id="{35590E10-7F0D-4B0D-ADBB-6B9E801DAD7F}"/>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a:p>
          </p:txBody>
        </p:sp>
        <p:sp>
          <p:nvSpPr>
            <p:cNvPr id="6" name="Freeform: Shape 49">
              <a:extLst>
                <a:ext uri="{FF2B5EF4-FFF2-40B4-BE49-F238E27FC236}">
                  <a16:creationId xmlns:a16="http://schemas.microsoft.com/office/drawing/2014/main" id="{59BC1E75-E32B-439B-BA2D-4BAAB580C94D}"/>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a:p>
          </p:txBody>
        </p:sp>
        <p:sp>
          <p:nvSpPr>
            <p:cNvPr id="7" name="Freeform: Shape 50">
              <a:extLst>
                <a:ext uri="{FF2B5EF4-FFF2-40B4-BE49-F238E27FC236}">
                  <a16:creationId xmlns:a16="http://schemas.microsoft.com/office/drawing/2014/main" id="{5ADDE394-315A-4E78-B043-A2B730AD9787}"/>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a:p>
          </p:txBody>
        </p:sp>
        <p:sp>
          <p:nvSpPr>
            <p:cNvPr id="8" name="Freeform: Shape 51">
              <a:extLst>
                <a:ext uri="{FF2B5EF4-FFF2-40B4-BE49-F238E27FC236}">
                  <a16:creationId xmlns:a16="http://schemas.microsoft.com/office/drawing/2014/main" id="{6085F501-99F6-404A-8D11-CF026079DDAE}"/>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a:p>
          </p:txBody>
        </p:sp>
        <p:sp>
          <p:nvSpPr>
            <p:cNvPr id="9" name="Freeform: Shape 52">
              <a:extLst>
                <a:ext uri="{FF2B5EF4-FFF2-40B4-BE49-F238E27FC236}">
                  <a16:creationId xmlns:a16="http://schemas.microsoft.com/office/drawing/2014/main" id="{BD1A6423-7886-4CAB-8EDF-C21E8B260068}"/>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a:p>
          </p:txBody>
        </p:sp>
      </p:grpSp>
    </p:spTree>
    <p:extLst>
      <p:ext uri="{BB962C8B-B14F-4D97-AF65-F5344CB8AC3E}">
        <p14:creationId xmlns:p14="http://schemas.microsoft.com/office/powerpoint/2010/main" val="229307990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عنوان 3">
            <a:extLst>
              <a:ext uri="{FF2B5EF4-FFF2-40B4-BE49-F238E27FC236}">
                <a16:creationId xmlns:a16="http://schemas.microsoft.com/office/drawing/2014/main" id="{88D6B2B8-F08E-4D48-8870-0DD69B404E85}"/>
              </a:ext>
            </a:extLst>
          </p:cNvPr>
          <p:cNvSpPr>
            <a:spLocks noGrp="1"/>
          </p:cNvSpPr>
          <p:nvPr>
            <p:ph type="title"/>
          </p:nvPr>
        </p:nvSpPr>
        <p:spPr>
          <a:xfrm>
            <a:off x="837981" y="704088"/>
            <a:ext cx="3529034" cy="2980944"/>
          </a:xfrm>
        </p:spPr>
        <p:txBody>
          <a:bodyPr>
            <a:normAutofit/>
          </a:bodyPr>
          <a:lstStyle/>
          <a:p>
            <a:r>
              <a:rPr lang="ar-SA">
                <a:solidFill>
                  <a:schemeClr val="bg1"/>
                </a:solidFill>
              </a:rPr>
              <a:t>المحاور:</a:t>
            </a:r>
          </a:p>
        </p:txBody>
      </p:sp>
      <p:sp>
        <p:nvSpPr>
          <p:cNvPr id="5" name="عنصر نائب للمحتوى 4">
            <a:extLst>
              <a:ext uri="{FF2B5EF4-FFF2-40B4-BE49-F238E27FC236}">
                <a16:creationId xmlns:a16="http://schemas.microsoft.com/office/drawing/2014/main" id="{7BB8D531-3ACA-459A-ACA0-EA27EFBE4EAF}"/>
              </a:ext>
            </a:extLst>
          </p:cNvPr>
          <p:cNvSpPr>
            <a:spLocks noGrp="1"/>
          </p:cNvSpPr>
          <p:nvPr>
            <p:ph idx="1"/>
          </p:nvPr>
        </p:nvSpPr>
        <p:spPr>
          <a:xfrm>
            <a:off x="6210792" y="704088"/>
            <a:ext cx="5133955" cy="5248656"/>
          </a:xfrm>
        </p:spPr>
        <p:txBody>
          <a:bodyPr anchor="ctr">
            <a:normAutofit/>
          </a:bodyPr>
          <a:lstStyle/>
          <a:p>
            <a:r>
              <a:rPr lang="ar-SA" sz="2400" dirty="0"/>
              <a:t>مقدمه عن امن الشبكات </a:t>
            </a:r>
          </a:p>
          <a:p>
            <a:r>
              <a:rPr lang="en-US" sz="2400" dirty="0"/>
              <a:t>OSI Model</a:t>
            </a:r>
            <a:endParaRPr lang="ar-SA" sz="2400" dirty="0"/>
          </a:p>
          <a:p>
            <a:r>
              <a:rPr lang="ar-SA" sz="2400" dirty="0"/>
              <a:t>معرفة  ما هو التشفير وتاريخه و وانواعه وأهميته </a:t>
            </a:r>
          </a:p>
          <a:p>
            <a:r>
              <a:rPr lang="ar-SA" sz="2400" dirty="0"/>
              <a:t>معرقة طرق التشفير ودورة حياته</a:t>
            </a:r>
          </a:p>
          <a:p>
            <a:r>
              <a:rPr lang="en-US" sz="2400" dirty="0"/>
              <a:t>Hash Signature</a:t>
            </a:r>
            <a:endParaRPr lang="ar-SA" sz="2400" dirty="0"/>
          </a:p>
          <a:p>
            <a:r>
              <a:rPr lang="ar-SA" sz="2400" dirty="0"/>
              <a:t>معرفة اهم البروتوكولات</a:t>
            </a:r>
          </a:p>
        </p:txBody>
      </p:sp>
    </p:spTree>
    <p:extLst>
      <p:ext uri="{BB962C8B-B14F-4D97-AF65-F5344CB8AC3E}">
        <p14:creationId xmlns:p14="http://schemas.microsoft.com/office/powerpoint/2010/main" val="91044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عنوان 2">
            <a:extLst>
              <a:ext uri="{FF2B5EF4-FFF2-40B4-BE49-F238E27FC236}">
                <a16:creationId xmlns:a16="http://schemas.microsoft.com/office/drawing/2014/main" id="{1C7475A1-C9DF-46D1-AC00-0030CC24863A}"/>
              </a:ext>
            </a:extLst>
          </p:cNvPr>
          <p:cNvSpPr>
            <a:spLocks noGrp="1"/>
          </p:cNvSpPr>
          <p:nvPr>
            <p:ph type="title"/>
          </p:nvPr>
        </p:nvSpPr>
        <p:spPr/>
        <p:txBody>
          <a:bodyPr/>
          <a:lstStyle/>
          <a:p>
            <a:pPr algn="ctr"/>
            <a:r>
              <a:rPr lang="ar-SA" b="1" i="0" dirty="0">
                <a:solidFill>
                  <a:srgbClr val="2C2F34"/>
                </a:solidFill>
                <a:effectLst/>
                <a:latin typeface="Noto Naskh Arabic"/>
              </a:rPr>
              <a:t>كيف نقوم بالتشفير</a:t>
            </a:r>
            <a:endParaRPr lang="ar-SA" dirty="0"/>
          </a:p>
        </p:txBody>
      </p:sp>
      <p:graphicFrame>
        <p:nvGraphicFramePr>
          <p:cNvPr id="6" name="عنصر نائب للمحتوى 5">
            <a:extLst>
              <a:ext uri="{FF2B5EF4-FFF2-40B4-BE49-F238E27FC236}">
                <a16:creationId xmlns:a16="http://schemas.microsoft.com/office/drawing/2014/main" id="{9440DBB6-3FD5-420E-81E8-08282789AAAB}"/>
              </a:ext>
            </a:extLst>
          </p:cNvPr>
          <p:cNvGraphicFramePr>
            <a:graphicFrameLocks noGrp="1"/>
          </p:cNvGraphicFramePr>
          <p:nvPr>
            <p:ph idx="1"/>
            <p:extLst>
              <p:ext uri="{D42A27DB-BD31-4B8C-83A1-F6EECF244321}">
                <p14:modId xmlns:p14="http://schemas.microsoft.com/office/powerpoint/2010/main" val="2364086866"/>
              </p:ext>
            </p:extLst>
          </p:nvPr>
        </p:nvGraphicFramePr>
        <p:xfrm>
          <a:off x="2798535" y="1825625"/>
          <a:ext cx="855209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90">
            <a:extLst>
              <a:ext uri="{FF2B5EF4-FFF2-40B4-BE49-F238E27FC236}">
                <a16:creationId xmlns:a16="http://schemas.microsoft.com/office/drawing/2014/main" id="{B7829C9D-FBE3-4FDD-BC2A-4D39D4A302AF}"/>
              </a:ext>
            </a:extLst>
          </p:cNvPr>
          <p:cNvGrpSpPr/>
          <p:nvPr/>
        </p:nvGrpSpPr>
        <p:grpSpPr>
          <a:xfrm>
            <a:off x="405780" y="2420888"/>
            <a:ext cx="2592288" cy="2640536"/>
            <a:chOff x="4920528" y="4025940"/>
            <a:chExt cx="1929421" cy="2640536"/>
          </a:xfrm>
        </p:grpSpPr>
        <p:sp>
          <p:nvSpPr>
            <p:cNvPr id="20" name="Freeform: Shape 191">
              <a:extLst>
                <a:ext uri="{FF2B5EF4-FFF2-40B4-BE49-F238E27FC236}">
                  <a16:creationId xmlns:a16="http://schemas.microsoft.com/office/drawing/2014/main" id="{B5C2182F-651A-4548-A2EB-503724E30FA6}"/>
                </a:ext>
              </a:extLst>
            </p:cNvPr>
            <p:cNvSpPr/>
            <p:nvPr/>
          </p:nvSpPr>
          <p:spPr>
            <a:xfrm>
              <a:off x="5533848" y="4295986"/>
              <a:ext cx="632113" cy="1064510"/>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w="6868" cap="flat">
              <a:noFill/>
              <a:prstDash val="solid"/>
              <a:miter/>
            </a:ln>
          </p:spPr>
          <p:txBody>
            <a:bodyPr rtlCol="0" anchor="ctr"/>
            <a:lstStyle/>
            <a:p>
              <a:endParaRPr lang="en-US"/>
            </a:p>
          </p:txBody>
        </p:sp>
        <p:sp>
          <p:nvSpPr>
            <p:cNvPr id="21" name="Freeform: Shape 192">
              <a:extLst>
                <a:ext uri="{FF2B5EF4-FFF2-40B4-BE49-F238E27FC236}">
                  <a16:creationId xmlns:a16="http://schemas.microsoft.com/office/drawing/2014/main" id="{2BB39646-E912-4529-9860-F92A66355ABD}"/>
                </a:ext>
              </a:extLst>
            </p:cNvPr>
            <p:cNvSpPr/>
            <p:nvPr/>
          </p:nvSpPr>
          <p:spPr>
            <a:xfrm>
              <a:off x="5495711" y="4025940"/>
              <a:ext cx="661765" cy="563160"/>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w="3378" cap="flat">
              <a:noFill/>
              <a:prstDash val="solid"/>
              <a:miter/>
            </a:ln>
          </p:spPr>
          <p:txBody>
            <a:bodyPr rtlCol="0" anchor="ctr"/>
            <a:lstStyle/>
            <a:p>
              <a:endParaRPr lang="en-US"/>
            </a:p>
          </p:txBody>
        </p:sp>
        <p:sp>
          <p:nvSpPr>
            <p:cNvPr id="22" name="Freeform: Shape 193">
              <a:extLst>
                <a:ext uri="{FF2B5EF4-FFF2-40B4-BE49-F238E27FC236}">
                  <a16:creationId xmlns:a16="http://schemas.microsoft.com/office/drawing/2014/main" id="{4676F5CC-A7C2-494C-997B-7817F3D511F7}"/>
                </a:ext>
              </a:extLst>
            </p:cNvPr>
            <p:cNvSpPr/>
            <p:nvPr/>
          </p:nvSpPr>
          <p:spPr>
            <a:xfrm>
              <a:off x="5555779" y="4467369"/>
              <a:ext cx="592712" cy="253174"/>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a:p>
          </p:txBody>
        </p:sp>
        <p:sp>
          <p:nvSpPr>
            <p:cNvPr id="23" name="Freeform: Shape 194">
              <a:extLst>
                <a:ext uri="{FF2B5EF4-FFF2-40B4-BE49-F238E27FC236}">
                  <a16:creationId xmlns:a16="http://schemas.microsoft.com/office/drawing/2014/main" id="{819A4249-D3F4-4C6E-8563-D197A5B04A39}"/>
                </a:ext>
              </a:extLst>
            </p:cNvPr>
            <p:cNvSpPr/>
            <p:nvPr/>
          </p:nvSpPr>
          <p:spPr>
            <a:xfrm>
              <a:off x="4920528" y="4979917"/>
              <a:ext cx="1929421" cy="1381560"/>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chemeClr val="accent1"/>
            </a:solidFill>
            <a:ln w="3378" cap="flat">
              <a:noFill/>
              <a:prstDash val="solid"/>
              <a:miter/>
            </a:ln>
          </p:spPr>
          <p:txBody>
            <a:bodyPr rtlCol="0" anchor="ctr"/>
            <a:lstStyle/>
            <a:p>
              <a:endParaRPr lang="en-US"/>
            </a:p>
          </p:txBody>
        </p:sp>
        <p:sp>
          <p:nvSpPr>
            <p:cNvPr id="24" name="Freeform: Shape 196">
              <a:extLst>
                <a:ext uri="{FF2B5EF4-FFF2-40B4-BE49-F238E27FC236}">
                  <a16:creationId xmlns:a16="http://schemas.microsoft.com/office/drawing/2014/main" id="{E0904274-1AA0-4FFC-A40C-036652CBE189}"/>
                </a:ext>
              </a:extLst>
            </p:cNvPr>
            <p:cNvSpPr/>
            <p:nvPr/>
          </p:nvSpPr>
          <p:spPr>
            <a:xfrm>
              <a:off x="5002928" y="5605495"/>
              <a:ext cx="1680817" cy="952215"/>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chemeClr val="accent4"/>
            </a:solidFill>
            <a:ln w="3378" cap="flat">
              <a:noFill/>
              <a:prstDash val="solid"/>
              <a:miter/>
            </a:ln>
          </p:spPr>
          <p:txBody>
            <a:bodyPr rtlCol="0" anchor="ctr"/>
            <a:lstStyle/>
            <a:p>
              <a:endParaRPr lang="en-US"/>
            </a:p>
          </p:txBody>
        </p:sp>
        <p:sp>
          <p:nvSpPr>
            <p:cNvPr id="25" name="Freeform: Shape 197">
              <a:extLst>
                <a:ext uri="{FF2B5EF4-FFF2-40B4-BE49-F238E27FC236}">
                  <a16:creationId xmlns:a16="http://schemas.microsoft.com/office/drawing/2014/main" id="{34CCC09A-02CE-4C5A-B901-B5A30495AF4E}"/>
                </a:ext>
              </a:extLst>
            </p:cNvPr>
            <p:cNvSpPr/>
            <p:nvPr/>
          </p:nvSpPr>
          <p:spPr>
            <a:xfrm>
              <a:off x="5589148" y="4913712"/>
              <a:ext cx="274455" cy="431688"/>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6" name="Freeform: Shape 198">
              <a:extLst>
                <a:ext uri="{FF2B5EF4-FFF2-40B4-BE49-F238E27FC236}">
                  <a16:creationId xmlns:a16="http://schemas.microsoft.com/office/drawing/2014/main" id="{56CA5751-7646-4E50-B55D-333B6E749E22}"/>
                </a:ext>
              </a:extLst>
            </p:cNvPr>
            <p:cNvSpPr/>
            <p:nvPr/>
          </p:nvSpPr>
          <p:spPr>
            <a:xfrm>
              <a:off x="5929472" y="4913712"/>
              <a:ext cx="228194" cy="404666"/>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7" name="Freeform: Shape 199">
              <a:extLst>
                <a:ext uri="{FF2B5EF4-FFF2-40B4-BE49-F238E27FC236}">
                  <a16:creationId xmlns:a16="http://schemas.microsoft.com/office/drawing/2014/main" id="{BD1C110B-D9BE-49A9-9B7D-CDB57024C539}"/>
                </a:ext>
              </a:extLst>
            </p:cNvPr>
            <p:cNvSpPr/>
            <p:nvPr/>
          </p:nvSpPr>
          <p:spPr>
            <a:xfrm>
              <a:off x="5662960" y="4865746"/>
              <a:ext cx="404028" cy="229879"/>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w="4020" cap="flat">
              <a:noFill/>
              <a:prstDash val="solid"/>
              <a:miter/>
            </a:ln>
          </p:spPr>
          <p:txBody>
            <a:bodyPr rtlCol="0" anchor="ctr"/>
            <a:lstStyle/>
            <a:p>
              <a:endParaRPr lang="en-US"/>
            </a:p>
          </p:txBody>
        </p:sp>
        <p:sp>
          <p:nvSpPr>
            <p:cNvPr id="28" name="Freeform: Shape 200">
              <a:extLst>
                <a:ext uri="{FF2B5EF4-FFF2-40B4-BE49-F238E27FC236}">
                  <a16:creationId xmlns:a16="http://schemas.microsoft.com/office/drawing/2014/main" id="{A0211522-8F71-44E8-8B41-965CE78521D1}"/>
                </a:ext>
              </a:extLst>
            </p:cNvPr>
            <p:cNvSpPr/>
            <p:nvPr/>
          </p:nvSpPr>
          <p:spPr>
            <a:xfrm>
              <a:off x="6438514" y="5194411"/>
              <a:ext cx="189497" cy="416488"/>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9" name="Freeform: Shape 201">
              <a:extLst>
                <a:ext uri="{FF2B5EF4-FFF2-40B4-BE49-F238E27FC236}">
                  <a16:creationId xmlns:a16="http://schemas.microsoft.com/office/drawing/2014/main" id="{B9922DD7-D1C5-4E95-8524-C7A8316E4A44}"/>
                </a:ext>
              </a:extLst>
            </p:cNvPr>
            <p:cNvSpPr/>
            <p:nvPr/>
          </p:nvSpPr>
          <p:spPr>
            <a:xfrm>
              <a:off x="5141082" y="5194411"/>
              <a:ext cx="169567" cy="416488"/>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30" name="Freeform: Shape 202">
              <a:extLst>
                <a:ext uri="{FF2B5EF4-FFF2-40B4-BE49-F238E27FC236}">
                  <a16:creationId xmlns:a16="http://schemas.microsoft.com/office/drawing/2014/main" id="{2CB2116B-D062-4232-AACF-1AE2EA15EDA1}"/>
                </a:ext>
              </a:extLst>
            </p:cNvPr>
            <p:cNvSpPr/>
            <p:nvPr/>
          </p:nvSpPr>
          <p:spPr>
            <a:xfrm>
              <a:off x="5707734" y="5975862"/>
              <a:ext cx="309752" cy="315736"/>
            </a:xfrm>
            <a:custGeom>
              <a:avLst/>
              <a:gdLst>
                <a:gd name="connsiteX0" fmla="*/ 155916 w 309752"/>
                <a:gd name="connsiteY0" fmla="*/ 38057 h 315736"/>
                <a:gd name="connsiteX1" fmla="*/ 144008 w 309752"/>
                <a:gd name="connsiteY1" fmla="*/ 42068 h 315736"/>
                <a:gd name="connsiteX2" fmla="*/ 53144 w 309752"/>
                <a:gd name="connsiteY2" fmla="*/ 71118 h 315736"/>
                <a:gd name="connsiteX3" fmla="*/ 30175 w 309752"/>
                <a:gd name="connsiteY3" fmla="*/ 90371 h 315736"/>
                <a:gd name="connsiteX4" fmla="*/ 54495 w 309752"/>
                <a:gd name="connsiteY4" fmla="*/ 213325 h 315736"/>
                <a:gd name="connsiteX5" fmla="*/ 157182 w 309752"/>
                <a:gd name="connsiteY5" fmla="*/ 282909 h 315736"/>
                <a:gd name="connsiteX6" fmla="*/ 261220 w 309752"/>
                <a:gd name="connsiteY6" fmla="*/ 201503 h 315736"/>
                <a:gd name="connsiteX7" fmla="*/ 278109 w 309752"/>
                <a:gd name="connsiteY7" fmla="*/ 103207 h 315736"/>
                <a:gd name="connsiteX8" fmla="*/ 245006 w 309752"/>
                <a:gd name="connsiteY8" fmla="*/ 70104 h 315736"/>
                <a:gd name="connsiteX9" fmla="*/ 166302 w 309752"/>
                <a:gd name="connsiteY9" fmla="*/ 44433 h 315736"/>
                <a:gd name="connsiteX10" fmla="*/ 155916 w 309752"/>
                <a:gd name="connsiteY10" fmla="*/ 38057 h 315736"/>
                <a:gd name="connsiteX11" fmla="*/ 152307 w 309752"/>
                <a:gd name="connsiteY11" fmla="*/ 241 h 315736"/>
                <a:gd name="connsiteX12" fmla="*/ 177150 w 309752"/>
                <a:gd name="connsiteY12" fmla="*/ 13018 h 315736"/>
                <a:gd name="connsiteX13" fmla="*/ 247747 w 309752"/>
                <a:gd name="connsiteY13" fmla="*/ 41054 h 315736"/>
                <a:gd name="connsiteX14" fmla="*/ 307535 w 309752"/>
                <a:gd name="connsiteY14" fmla="*/ 109962 h 315736"/>
                <a:gd name="connsiteX15" fmla="*/ 271730 w 309752"/>
                <a:gd name="connsiteY15" fmla="*/ 243049 h 315736"/>
                <a:gd name="connsiteX16" fmla="*/ 57912 w 309752"/>
                <a:gd name="connsiteY16" fmla="*/ 261965 h 315736"/>
                <a:gd name="connsiteX17" fmla="*/ 827 w 309752"/>
                <a:gd name="connsiteY17" fmla="*/ 57943 h 315736"/>
                <a:gd name="connsiteX18" fmla="*/ 23120 w 309752"/>
                <a:gd name="connsiteY18" fmla="*/ 41392 h 315736"/>
                <a:gd name="connsiteX19" fmla="*/ 143372 w 309752"/>
                <a:gd name="connsiteY19" fmla="*/ 5587 h 315736"/>
                <a:gd name="connsiteX20" fmla="*/ 152307 w 309752"/>
                <a:gd name="connsiteY20" fmla="*/ 241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9752" h="315736">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w="3378" cap="flat">
              <a:noFill/>
              <a:prstDash val="solid"/>
              <a:miter/>
            </a:ln>
          </p:spPr>
          <p:txBody>
            <a:bodyPr wrap="square" rtlCol="0" anchor="ctr">
              <a:noAutofit/>
            </a:bodyPr>
            <a:lstStyle/>
            <a:p>
              <a:endParaRPr lang="en-US"/>
            </a:p>
          </p:txBody>
        </p:sp>
        <p:sp>
          <p:nvSpPr>
            <p:cNvPr id="31" name="Freeform: Shape 203">
              <a:extLst>
                <a:ext uri="{FF2B5EF4-FFF2-40B4-BE49-F238E27FC236}">
                  <a16:creationId xmlns:a16="http://schemas.microsoft.com/office/drawing/2014/main" id="{1F4A06A6-3197-4771-8A22-48CD61E77D69}"/>
                </a:ext>
              </a:extLst>
            </p:cNvPr>
            <p:cNvSpPr/>
            <p:nvPr/>
          </p:nvSpPr>
          <p:spPr>
            <a:xfrm>
              <a:off x="5877753" y="5357223"/>
              <a:ext cx="26046" cy="248271"/>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32" name="Freeform: Shape 204">
              <a:extLst>
                <a:ext uri="{FF2B5EF4-FFF2-40B4-BE49-F238E27FC236}">
                  <a16:creationId xmlns:a16="http://schemas.microsoft.com/office/drawing/2014/main" id="{571917FD-BA58-45DA-A885-910B44FAAC6E}"/>
                </a:ext>
              </a:extLst>
            </p:cNvPr>
            <p:cNvSpPr/>
            <p:nvPr/>
          </p:nvSpPr>
          <p:spPr>
            <a:xfrm>
              <a:off x="5875798" y="4582422"/>
              <a:ext cx="187393" cy="101131"/>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chemeClr val="accent3">
                <a:lumMod val="20000"/>
                <a:lumOff val="80000"/>
              </a:schemeClr>
            </a:solidFill>
            <a:ln w="3378" cap="flat">
              <a:noFill/>
              <a:prstDash val="solid"/>
              <a:miter/>
            </a:ln>
          </p:spPr>
          <p:txBody>
            <a:bodyPr rtlCol="0" anchor="ctr"/>
            <a:lstStyle/>
            <a:p>
              <a:endParaRPr lang="en-US"/>
            </a:p>
          </p:txBody>
        </p:sp>
        <p:sp>
          <p:nvSpPr>
            <p:cNvPr id="33" name="Freeform: Shape 205">
              <a:extLst>
                <a:ext uri="{FF2B5EF4-FFF2-40B4-BE49-F238E27FC236}">
                  <a16:creationId xmlns:a16="http://schemas.microsoft.com/office/drawing/2014/main" id="{1E462B39-3131-41DB-B0F3-B638A43EC251}"/>
                </a:ext>
              </a:extLst>
            </p:cNvPr>
            <p:cNvSpPr/>
            <p:nvPr/>
          </p:nvSpPr>
          <p:spPr>
            <a:xfrm>
              <a:off x="5627092" y="4600836"/>
              <a:ext cx="177840" cy="90521"/>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chemeClr val="accent3">
                <a:lumMod val="20000"/>
                <a:lumOff val="80000"/>
              </a:schemeClr>
            </a:solidFill>
            <a:ln w="3378" cap="flat">
              <a:noFill/>
              <a:prstDash val="solid"/>
              <a:miter/>
            </a:ln>
          </p:spPr>
          <p:txBody>
            <a:bodyPr rtlCol="0" anchor="ctr"/>
            <a:lstStyle/>
            <a:p>
              <a:endParaRPr lang="en-US"/>
            </a:p>
          </p:txBody>
        </p:sp>
        <p:sp>
          <p:nvSpPr>
            <p:cNvPr id="34" name="Freeform: Shape 206">
              <a:extLst>
                <a:ext uri="{FF2B5EF4-FFF2-40B4-BE49-F238E27FC236}">
                  <a16:creationId xmlns:a16="http://schemas.microsoft.com/office/drawing/2014/main" id="{7901756D-80E3-4EE3-A950-2FA3DCCDCCA5}"/>
                </a:ext>
              </a:extLst>
            </p:cNvPr>
            <p:cNvSpPr/>
            <p:nvPr/>
          </p:nvSpPr>
          <p:spPr>
            <a:xfrm>
              <a:off x="5898058" y="4520048"/>
              <a:ext cx="164163" cy="51249"/>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a:p>
          </p:txBody>
        </p:sp>
        <p:sp>
          <p:nvSpPr>
            <p:cNvPr id="35" name="Freeform: Shape 207">
              <a:extLst>
                <a:ext uri="{FF2B5EF4-FFF2-40B4-BE49-F238E27FC236}">
                  <a16:creationId xmlns:a16="http://schemas.microsoft.com/office/drawing/2014/main" id="{AD6FD554-E259-414F-A460-3D9F9867EDED}"/>
                </a:ext>
              </a:extLst>
            </p:cNvPr>
            <p:cNvSpPr/>
            <p:nvPr/>
          </p:nvSpPr>
          <p:spPr>
            <a:xfrm>
              <a:off x="5606212" y="4532438"/>
              <a:ext cx="167878" cy="42363"/>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a:p>
          </p:txBody>
        </p:sp>
        <p:sp>
          <p:nvSpPr>
            <p:cNvPr id="36" name="Freeform: Shape 208">
              <a:extLst>
                <a:ext uri="{FF2B5EF4-FFF2-40B4-BE49-F238E27FC236}">
                  <a16:creationId xmlns:a16="http://schemas.microsoft.com/office/drawing/2014/main" id="{F839494E-0A25-4271-8142-DEF5E9210D0A}"/>
                </a:ext>
              </a:extLst>
            </p:cNvPr>
            <p:cNvSpPr/>
            <p:nvPr/>
          </p:nvSpPr>
          <p:spPr>
            <a:xfrm>
              <a:off x="5003941" y="6600946"/>
              <a:ext cx="1678790" cy="65530"/>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chemeClr val="accent4"/>
            </a:solidFill>
            <a:ln w="3378" cap="flat">
              <a:noFill/>
              <a:prstDash val="solid"/>
              <a:miter/>
            </a:ln>
          </p:spPr>
          <p:txBody>
            <a:bodyPr rtlCol="0" anchor="ctr"/>
            <a:lstStyle/>
            <a:p>
              <a:endParaRPr lang="en-US"/>
            </a:p>
          </p:txBody>
        </p:sp>
      </p:grpSp>
    </p:spTree>
    <p:extLst>
      <p:ext uri="{BB962C8B-B14F-4D97-AF65-F5344CB8AC3E}">
        <p14:creationId xmlns:p14="http://schemas.microsoft.com/office/powerpoint/2010/main" val="59966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1DA5C96-26B7-45CA-829F-9E06A51A3BD2}"/>
              </a:ext>
            </a:extLst>
          </p:cNvPr>
          <p:cNvSpPr>
            <a:spLocks noGrp="1"/>
          </p:cNvSpPr>
          <p:nvPr>
            <p:ph type="body" sz="quarter" idx="10"/>
          </p:nvPr>
        </p:nvSpPr>
        <p:spPr/>
        <p:txBody>
          <a:bodyPr>
            <a:normAutofit fontScale="92500" lnSpcReduction="10000"/>
          </a:bodyPr>
          <a:lstStyle/>
          <a:p>
            <a:r>
              <a:rPr lang="ar-SA" b="1" i="0" dirty="0">
                <a:solidFill>
                  <a:schemeClr val="tx1"/>
                </a:solidFill>
                <a:effectLst/>
                <a:latin typeface="flat-jooza"/>
              </a:rPr>
              <a:t>أولاً : التشفير الكلاسيكي</a:t>
            </a:r>
          </a:p>
        </p:txBody>
      </p:sp>
      <p:graphicFrame>
        <p:nvGraphicFramePr>
          <p:cNvPr id="5" name="رسم تخطيطي 4">
            <a:extLst>
              <a:ext uri="{FF2B5EF4-FFF2-40B4-BE49-F238E27FC236}">
                <a16:creationId xmlns:a16="http://schemas.microsoft.com/office/drawing/2014/main" id="{18A3B09E-53FF-4D7A-AB31-8A21EE524D0E}"/>
              </a:ext>
            </a:extLst>
          </p:cNvPr>
          <p:cNvGraphicFramePr/>
          <p:nvPr>
            <p:extLst>
              <p:ext uri="{D42A27DB-BD31-4B8C-83A1-F6EECF244321}">
                <p14:modId xmlns:p14="http://schemas.microsoft.com/office/powerpoint/2010/main" val="3299334507"/>
              </p:ext>
            </p:extLst>
          </p:nvPr>
        </p:nvGraphicFramePr>
        <p:xfrm>
          <a:off x="117748" y="1300545"/>
          <a:ext cx="12122845" cy="5217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صورة 3">
            <a:extLst>
              <a:ext uri="{FF2B5EF4-FFF2-40B4-BE49-F238E27FC236}">
                <a16:creationId xmlns:a16="http://schemas.microsoft.com/office/drawing/2014/main" id="{DB054136-C5B1-4376-9AC6-7D9CFA98A5F6}"/>
              </a:ext>
            </a:extLst>
          </p:cNvPr>
          <p:cNvPicPr>
            <a:picLocks noChangeAspect="1"/>
          </p:cNvPicPr>
          <p:nvPr/>
        </p:nvPicPr>
        <p:blipFill>
          <a:blip r:embed="rId8"/>
          <a:stretch>
            <a:fillRect/>
          </a:stretch>
        </p:blipFill>
        <p:spPr>
          <a:xfrm>
            <a:off x="9406780" y="2420888"/>
            <a:ext cx="2305887" cy="2448272"/>
          </a:xfrm>
          <a:prstGeom prst="rect">
            <a:avLst/>
          </a:prstGeom>
        </p:spPr>
      </p:pic>
    </p:spTree>
    <p:extLst>
      <p:ext uri="{BB962C8B-B14F-4D97-AF65-F5344CB8AC3E}">
        <p14:creationId xmlns:p14="http://schemas.microsoft.com/office/powerpoint/2010/main" val="3376325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9869" y="0"/>
            <a:ext cx="11215740"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9878" y="0"/>
            <a:ext cx="10768947"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B650959E-64D7-49BF-81AC-436BACE1CA4B}"/>
              </a:ext>
            </a:extLst>
          </p:cNvPr>
          <p:cNvSpPr>
            <a:spLocks noGrp="1"/>
          </p:cNvSpPr>
          <p:nvPr>
            <p:ph type="title"/>
          </p:nvPr>
        </p:nvSpPr>
        <p:spPr>
          <a:xfrm>
            <a:off x="4382897" y="365125"/>
            <a:ext cx="7162627" cy="1325563"/>
          </a:xfrm>
        </p:spPr>
        <p:txBody>
          <a:bodyPr>
            <a:normAutofit/>
          </a:bodyPr>
          <a:lstStyle/>
          <a:p>
            <a:r>
              <a:rPr lang="ar-SA" b="1" dirty="0"/>
              <a:t>تبديل الأحرف (</a:t>
            </a:r>
            <a:r>
              <a:rPr lang="en-US" b="1" dirty="0" err="1"/>
              <a:t>Subtitution</a:t>
            </a:r>
            <a:r>
              <a:rPr lang="ar-SA" b="1" dirty="0"/>
              <a:t>)</a:t>
            </a:r>
            <a:endParaRPr lang="ar-SA" dirty="0"/>
          </a:p>
        </p:txBody>
      </p:sp>
      <p:pic>
        <p:nvPicPr>
          <p:cNvPr id="8" name="صورة 7">
            <a:extLst>
              <a:ext uri="{FF2B5EF4-FFF2-40B4-BE49-F238E27FC236}">
                <a16:creationId xmlns:a16="http://schemas.microsoft.com/office/drawing/2014/main" id="{DAED3292-D65B-4709-8D69-1485C7B023C8}"/>
              </a:ext>
            </a:extLst>
          </p:cNvPr>
          <p:cNvPicPr>
            <a:picLocks noChangeAspect="1"/>
          </p:cNvPicPr>
          <p:nvPr/>
        </p:nvPicPr>
        <p:blipFill>
          <a:blip r:embed="rId3"/>
          <a:stretch>
            <a:fillRect/>
          </a:stretch>
        </p:blipFill>
        <p:spPr>
          <a:xfrm>
            <a:off x="479934" y="1729071"/>
            <a:ext cx="3425065" cy="3399377"/>
          </a:xfrm>
          <a:prstGeom prst="rect">
            <a:avLst/>
          </a:prstGeom>
        </p:spPr>
      </p:pic>
      <p:sp>
        <p:nvSpPr>
          <p:cNvPr id="2" name="عنصر نائب للنص 1">
            <a:extLst>
              <a:ext uri="{FF2B5EF4-FFF2-40B4-BE49-F238E27FC236}">
                <a16:creationId xmlns:a16="http://schemas.microsoft.com/office/drawing/2014/main" id="{E623AAF6-099C-4459-89CD-F679E2A15483}"/>
              </a:ext>
            </a:extLst>
          </p:cNvPr>
          <p:cNvSpPr>
            <a:spLocks noGrp="1"/>
          </p:cNvSpPr>
          <p:nvPr>
            <p:ph idx="1"/>
          </p:nvPr>
        </p:nvSpPr>
        <p:spPr>
          <a:xfrm>
            <a:off x="4386372" y="2022601"/>
            <a:ext cx="7159152" cy="4154361"/>
          </a:xfrm>
        </p:spPr>
        <p:txBody>
          <a:bodyPr>
            <a:normAutofit/>
          </a:bodyPr>
          <a:lstStyle/>
          <a:p>
            <a:pPr lvl="0" rtl="1"/>
            <a:r>
              <a:rPr lang="ar-SA" sz="2000" dirty="0"/>
              <a:t>تشفير القيصر (سيزر </a:t>
            </a:r>
            <a:r>
              <a:rPr lang="ar-SA" sz="2000" dirty="0" err="1"/>
              <a:t>انكربشن</a:t>
            </a:r>
            <a:r>
              <a:rPr lang="ar-SA" sz="2000" dirty="0"/>
              <a:t>)</a:t>
            </a:r>
          </a:p>
          <a:p>
            <a:pPr lvl="0" rtl="1"/>
            <a:r>
              <a:rPr lang="ar-SA" sz="2000" dirty="0"/>
              <a:t>اقدم الطرق الرومانية للتشفير</a:t>
            </a:r>
          </a:p>
          <a:p>
            <a:pPr lvl="0" rtl="1"/>
            <a:r>
              <a:rPr lang="ar-SA" sz="2000" dirty="0"/>
              <a:t>عمل </a:t>
            </a:r>
            <a:r>
              <a:rPr lang="en-US" sz="2000" dirty="0"/>
              <a:t>shifting</a:t>
            </a:r>
            <a:r>
              <a:rPr lang="ar-SA" sz="2000" dirty="0"/>
              <a:t> للحرف بمقدار عددي معين ويكون متفق علية من الطرفين </a:t>
            </a:r>
          </a:p>
          <a:p>
            <a:pPr lvl="0" rtl="1"/>
            <a:r>
              <a:rPr lang="ar-SA" sz="2000" dirty="0"/>
              <a:t>المستقبل يرجع الاحرف </a:t>
            </a:r>
            <a:r>
              <a:rPr lang="ar-SA" sz="2000" dirty="0" err="1"/>
              <a:t>لاصلها</a:t>
            </a:r>
            <a:r>
              <a:rPr lang="ar-SA" sz="2000" dirty="0"/>
              <a:t> بالمقدار نفسة حتى يصل للرسالة </a:t>
            </a:r>
          </a:p>
        </p:txBody>
      </p:sp>
    </p:spTree>
    <p:extLst>
      <p:ext uri="{BB962C8B-B14F-4D97-AF65-F5344CB8AC3E}">
        <p14:creationId xmlns:p14="http://schemas.microsoft.com/office/powerpoint/2010/main" val="373233051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88825"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FB5AFDDD-FF28-4E16-8512-8876740B39D2}"/>
              </a:ext>
            </a:extLst>
          </p:cNvPr>
          <p:cNvSpPr>
            <a:spLocks noGrp="1"/>
          </p:cNvSpPr>
          <p:nvPr>
            <p:ph type="title"/>
          </p:nvPr>
        </p:nvSpPr>
        <p:spPr>
          <a:xfrm>
            <a:off x="525936" y="489439"/>
            <a:ext cx="11136952" cy="930447"/>
          </a:xfrm>
        </p:spPr>
        <p:txBody>
          <a:bodyPr vert="horz" lIns="91440" tIns="45720" rIns="91440" bIns="45720" rtlCol="0" anchor="b">
            <a:normAutofit/>
          </a:bodyPr>
          <a:lstStyle/>
          <a:p>
            <a:pPr algn="ctr" defTabSz="914400"/>
            <a:r>
              <a:rPr lang="en-US" sz="5300" b="1" kern="1200" dirty="0" err="1">
                <a:solidFill>
                  <a:schemeClr val="bg1"/>
                </a:solidFill>
                <a:latin typeface="+mj-lt"/>
                <a:ea typeface="+mj-ea"/>
                <a:cs typeface="+mj-cs"/>
              </a:rPr>
              <a:t>تبديل</a:t>
            </a:r>
            <a:r>
              <a:rPr lang="en-US" sz="5300" b="1" kern="1200" dirty="0">
                <a:solidFill>
                  <a:schemeClr val="bg1"/>
                </a:solidFill>
                <a:latin typeface="+mj-lt"/>
                <a:ea typeface="+mj-ea"/>
                <a:cs typeface="+mj-cs"/>
              </a:rPr>
              <a:t> </a:t>
            </a:r>
            <a:r>
              <a:rPr lang="en-US" sz="5300" b="1" kern="1200" dirty="0" err="1">
                <a:solidFill>
                  <a:schemeClr val="bg1"/>
                </a:solidFill>
                <a:latin typeface="+mj-lt"/>
                <a:ea typeface="+mj-ea"/>
                <a:cs typeface="+mj-cs"/>
              </a:rPr>
              <a:t>الأحرف</a:t>
            </a:r>
            <a:r>
              <a:rPr lang="en-US" sz="5300" b="1" kern="1200" dirty="0">
                <a:solidFill>
                  <a:schemeClr val="bg1"/>
                </a:solidFill>
                <a:latin typeface="+mj-lt"/>
                <a:ea typeface="+mj-ea"/>
                <a:cs typeface="+mj-cs"/>
              </a:rPr>
              <a:t> (</a:t>
            </a:r>
            <a:r>
              <a:rPr lang="en-US" sz="5300" b="1" kern="1200" dirty="0" err="1">
                <a:solidFill>
                  <a:schemeClr val="bg1"/>
                </a:solidFill>
                <a:latin typeface="+mj-lt"/>
                <a:ea typeface="+mj-ea"/>
                <a:cs typeface="+mj-cs"/>
              </a:rPr>
              <a:t>Subtitution</a:t>
            </a:r>
            <a:r>
              <a:rPr lang="en-US" sz="5300" b="1" kern="1200" dirty="0">
                <a:solidFill>
                  <a:schemeClr val="bg1"/>
                </a:solidFill>
                <a:latin typeface="+mj-lt"/>
                <a:ea typeface="+mj-ea"/>
                <a:cs typeface="+mj-cs"/>
              </a:rPr>
              <a:t>)</a:t>
            </a:r>
            <a:endParaRPr lang="en-US" sz="5300" kern="1200" dirty="0">
              <a:solidFill>
                <a:schemeClr val="bg1"/>
              </a:solidFill>
              <a:latin typeface="+mj-lt"/>
              <a:ea typeface="+mj-ea"/>
              <a:cs typeface="+mj-cs"/>
            </a:endParaRP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3169" y="1479733"/>
            <a:ext cx="2742486"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عنصر نائب للمحتوى 5">
            <a:extLst>
              <a:ext uri="{FF2B5EF4-FFF2-40B4-BE49-F238E27FC236}">
                <a16:creationId xmlns:a16="http://schemas.microsoft.com/office/drawing/2014/main" id="{9DF2ACFA-FDD0-4D1B-8D7A-010E85F136AD}"/>
              </a:ext>
            </a:extLst>
          </p:cNvPr>
          <p:cNvPicPr>
            <a:picLocks noGrp="1" noChangeAspect="1"/>
          </p:cNvPicPr>
          <p:nvPr>
            <p:ph idx="1"/>
          </p:nvPr>
        </p:nvPicPr>
        <p:blipFill>
          <a:blip r:embed="rId3"/>
          <a:stretch>
            <a:fillRect/>
          </a:stretch>
        </p:blipFill>
        <p:spPr>
          <a:xfrm>
            <a:off x="1131514" y="2427541"/>
            <a:ext cx="9870711" cy="3997637"/>
          </a:xfrm>
          <a:prstGeom prst="rect">
            <a:avLst/>
          </a:prstGeom>
        </p:spPr>
      </p:pic>
    </p:spTree>
    <p:extLst>
      <p:ext uri="{BB962C8B-B14F-4D97-AF65-F5344CB8AC3E}">
        <p14:creationId xmlns:p14="http://schemas.microsoft.com/office/powerpoint/2010/main" val="2999077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DFDA2651-CA19-4FB9-B9D8-14654B7E1FDD}"/>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a:r>
              <a:rPr lang="en-US" sz="3200" b="1" kern="1200" dirty="0" err="1">
                <a:solidFill>
                  <a:schemeClr val="bg1"/>
                </a:solidFill>
                <a:latin typeface="+mj-lt"/>
                <a:ea typeface="+mj-ea"/>
                <a:cs typeface="+mj-cs"/>
              </a:rPr>
              <a:t>تبديل</a:t>
            </a:r>
            <a:r>
              <a:rPr lang="en-US" sz="3200" b="1" kern="1200" dirty="0">
                <a:solidFill>
                  <a:schemeClr val="bg1"/>
                </a:solidFill>
                <a:latin typeface="+mj-lt"/>
                <a:ea typeface="+mj-ea"/>
                <a:cs typeface="+mj-cs"/>
              </a:rPr>
              <a:t> </a:t>
            </a:r>
            <a:r>
              <a:rPr lang="en-US" sz="3200" b="1" kern="1200" dirty="0" err="1">
                <a:solidFill>
                  <a:schemeClr val="bg1"/>
                </a:solidFill>
                <a:latin typeface="+mj-lt"/>
                <a:ea typeface="+mj-ea"/>
                <a:cs typeface="+mj-cs"/>
              </a:rPr>
              <a:t>الأحرف</a:t>
            </a:r>
            <a:r>
              <a:rPr lang="en-US" sz="3200" b="1" kern="1200" dirty="0">
                <a:solidFill>
                  <a:schemeClr val="bg1"/>
                </a:solidFill>
                <a:latin typeface="+mj-lt"/>
                <a:ea typeface="+mj-ea"/>
                <a:cs typeface="+mj-cs"/>
              </a:rPr>
              <a:t> (</a:t>
            </a:r>
            <a:r>
              <a:rPr lang="en-US" sz="3200" b="1" kern="1200" dirty="0" err="1">
                <a:solidFill>
                  <a:schemeClr val="bg1"/>
                </a:solidFill>
                <a:latin typeface="+mj-lt"/>
                <a:ea typeface="+mj-ea"/>
                <a:cs typeface="+mj-cs"/>
              </a:rPr>
              <a:t>Subtitution</a:t>
            </a:r>
            <a:r>
              <a:rPr lang="en-US" sz="3200" b="1" kern="1200" dirty="0">
                <a:solidFill>
                  <a:schemeClr val="bg1"/>
                </a:solidFill>
                <a:latin typeface="+mj-lt"/>
                <a:ea typeface="+mj-ea"/>
                <a:cs typeface="+mj-cs"/>
              </a:rPr>
              <a:t>)</a:t>
            </a:r>
            <a:endParaRPr lang="en-US" sz="3200" kern="1200" dirty="0">
              <a:solidFill>
                <a:schemeClr val="bg1"/>
              </a:solidFill>
              <a:latin typeface="+mj-lt"/>
              <a:ea typeface="+mj-ea"/>
              <a:cs typeface="+mj-cs"/>
            </a:endParaRPr>
          </a:p>
        </p:txBody>
      </p:sp>
      <p:pic>
        <p:nvPicPr>
          <p:cNvPr id="8" name="عنصر نائب للمحتوى 7" descr="صورة تحتوي على نص&#10;&#10;تم إنشاء الوصف تلقائياً">
            <a:extLst>
              <a:ext uri="{FF2B5EF4-FFF2-40B4-BE49-F238E27FC236}">
                <a16:creationId xmlns:a16="http://schemas.microsoft.com/office/drawing/2014/main" id="{9AF5ACAF-0B69-479B-AEBC-A96540720787}"/>
              </a:ext>
            </a:extLst>
          </p:cNvPr>
          <p:cNvPicPr>
            <a:picLocks noGrp="1" noChangeAspect="1"/>
          </p:cNvPicPr>
          <p:nvPr>
            <p:ph idx="1"/>
          </p:nvPr>
        </p:nvPicPr>
        <p:blipFill>
          <a:blip r:embed="rId2"/>
          <a:stretch>
            <a:fillRect/>
          </a:stretch>
        </p:blipFill>
        <p:spPr>
          <a:xfrm>
            <a:off x="1043607" y="1675227"/>
            <a:ext cx="10101609" cy="4394199"/>
          </a:xfrm>
          <a:prstGeom prst="rect">
            <a:avLst/>
          </a:prstGeom>
        </p:spPr>
      </p:pic>
    </p:spTree>
    <p:extLst>
      <p:ext uri="{BB962C8B-B14F-4D97-AF65-F5344CB8AC3E}">
        <p14:creationId xmlns:p14="http://schemas.microsoft.com/office/powerpoint/2010/main" val="403264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61A204B3-DA5C-4196-896E-633FA5063D04}"/>
              </a:ext>
            </a:extLst>
          </p:cNvPr>
          <p:cNvSpPr>
            <a:spLocks noGrp="1"/>
          </p:cNvSpPr>
          <p:nvPr>
            <p:ph type="title"/>
          </p:nvPr>
        </p:nvSpPr>
        <p:spPr>
          <a:xfrm>
            <a:off x="556387" y="643467"/>
            <a:ext cx="11208005" cy="744836"/>
          </a:xfrm>
        </p:spPr>
        <p:txBody>
          <a:bodyPr vert="horz" lIns="91440" tIns="45720" rIns="91440" bIns="45720" rtlCol="0" anchor="ctr">
            <a:normAutofit fontScale="90000"/>
          </a:bodyPr>
          <a:lstStyle/>
          <a:p>
            <a:pPr algn="l" defTabSz="914400" rtl="0"/>
            <a:r>
              <a:rPr lang="en-US" sz="4800" b="1" kern="1200" dirty="0">
                <a:solidFill>
                  <a:schemeClr val="bg1"/>
                </a:solidFill>
                <a:latin typeface="+mj-lt"/>
                <a:ea typeface="+mj-ea"/>
                <a:cs typeface="+mj-cs"/>
              </a:rPr>
              <a:t>     Caesar Shift  Cipher (</a:t>
            </a:r>
            <a:r>
              <a:rPr lang="en-US" sz="4800" b="1" kern="1200" dirty="0" err="1">
                <a:solidFill>
                  <a:schemeClr val="bg1"/>
                </a:solidFill>
                <a:latin typeface="+mj-lt"/>
                <a:ea typeface="+mj-ea"/>
                <a:cs typeface="+mj-cs"/>
              </a:rPr>
              <a:t>Subtitution</a:t>
            </a:r>
            <a:r>
              <a:rPr lang="en-US" sz="4800" b="1" kern="1200" dirty="0">
                <a:solidFill>
                  <a:schemeClr val="bg1"/>
                </a:solidFill>
                <a:latin typeface="+mj-lt"/>
                <a:ea typeface="+mj-ea"/>
                <a:cs typeface="+mj-cs"/>
              </a:rPr>
              <a:t> )</a:t>
            </a:r>
            <a:endParaRPr lang="en-US" sz="4800" kern="1200" dirty="0">
              <a:solidFill>
                <a:schemeClr val="bg1"/>
              </a:solidFill>
              <a:latin typeface="+mj-lt"/>
              <a:ea typeface="+mj-ea"/>
              <a:cs typeface="+mj-cs"/>
            </a:endParaRPr>
          </a:p>
        </p:txBody>
      </p:sp>
      <p:pic>
        <p:nvPicPr>
          <p:cNvPr id="5" name="عنصر نائب للمحتوى 4">
            <a:extLst>
              <a:ext uri="{FF2B5EF4-FFF2-40B4-BE49-F238E27FC236}">
                <a16:creationId xmlns:a16="http://schemas.microsoft.com/office/drawing/2014/main" id="{B47D0B2D-2C48-44C1-B5C2-41494EB122EE}"/>
              </a:ext>
            </a:extLst>
          </p:cNvPr>
          <p:cNvPicPr>
            <a:picLocks noGrp="1" noChangeAspect="1"/>
          </p:cNvPicPr>
          <p:nvPr>
            <p:ph idx="1"/>
          </p:nvPr>
        </p:nvPicPr>
        <p:blipFill>
          <a:blip r:embed="rId2"/>
          <a:stretch>
            <a:fillRect/>
          </a:stretch>
        </p:blipFill>
        <p:spPr>
          <a:xfrm>
            <a:off x="117748" y="1388303"/>
            <a:ext cx="11115583" cy="4912732"/>
          </a:xfrm>
          <a:prstGeom prst="rect">
            <a:avLst/>
          </a:prstGeom>
        </p:spPr>
      </p:pic>
    </p:spTree>
    <p:extLst>
      <p:ext uri="{BB962C8B-B14F-4D97-AF65-F5344CB8AC3E}">
        <p14:creationId xmlns:p14="http://schemas.microsoft.com/office/powerpoint/2010/main" val="1337398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9869" y="0"/>
            <a:ext cx="11215740"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9878" y="0"/>
            <a:ext cx="10768947"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5EEDC09D-015D-4C8D-9153-972B180FBAA6}"/>
              </a:ext>
            </a:extLst>
          </p:cNvPr>
          <p:cNvSpPr>
            <a:spLocks noGrp="1"/>
          </p:cNvSpPr>
          <p:nvPr>
            <p:ph type="title"/>
          </p:nvPr>
        </p:nvSpPr>
        <p:spPr>
          <a:xfrm>
            <a:off x="4382897" y="365125"/>
            <a:ext cx="7162627" cy="1325563"/>
          </a:xfrm>
        </p:spPr>
        <p:txBody>
          <a:bodyPr>
            <a:normAutofit/>
          </a:bodyPr>
          <a:lstStyle/>
          <a:p>
            <a:r>
              <a:rPr lang="ar-SA" dirty="0"/>
              <a:t>مصطلحات </a:t>
            </a:r>
            <a:r>
              <a:rPr lang="en-US" dirty="0"/>
              <a:t>terminology </a:t>
            </a:r>
            <a:endParaRPr lang="ar-SA"/>
          </a:p>
        </p:txBody>
      </p:sp>
      <p:sp>
        <p:nvSpPr>
          <p:cNvPr id="6" name="عنصر نائب للمحتوى 5">
            <a:extLst>
              <a:ext uri="{FF2B5EF4-FFF2-40B4-BE49-F238E27FC236}">
                <a16:creationId xmlns:a16="http://schemas.microsoft.com/office/drawing/2014/main" id="{9AA34792-6625-438D-8B44-5FEB239DBFCD}"/>
              </a:ext>
            </a:extLst>
          </p:cNvPr>
          <p:cNvSpPr>
            <a:spLocks noGrp="1"/>
          </p:cNvSpPr>
          <p:nvPr>
            <p:ph idx="1"/>
          </p:nvPr>
        </p:nvSpPr>
        <p:spPr>
          <a:xfrm>
            <a:off x="4386372" y="2022601"/>
            <a:ext cx="7159152" cy="4154361"/>
          </a:xfrm>
        </p:spPr>
        <p:txBody>
          <a:bodyPr>
            <a:normAutofit/>
          </a:bodyPr>
          <a:lstStyle/>
          <a:p>
            <a:pPr lvl="0" rtl="1">
              <a:buFont typeface="Wingdings" panose="05000000000000000000" pitchFamily="2" charset="2"/>
              <a:buChar char="ü"/>
            </a:pPr>
            <a:r>
              <a:rPr lang="en-US" sz="1400" b="1" dirty="0"/>
              <a:t>plaintext</a:t>
            </a:r>
            <a:br>
              <a:rPr lang="ar-SA" sz="1400" dirty="0"/>
            </a:br>
            <a:r>
              <a:rPr lang="ar-SA" sz="1400" dirty="0"/>
              <a:t>النص الاصلي قبل عملية التشفير</a:t>
            </a:r>
          </a:p>
          <a:p>
            <a:pPr lvl="0" rtl="1">
              <a:buFont typeface="Wingdings" panose="05000000000000000000" pitchFamily="2" charset="2"/>
              <a:buChar char="ü"/>
            </a:pPr>
            <a:r>
              <a:rPr lang="en-US" sz="1400" b="1" dirty="0"/>
              <a:t>ciphertext</a:t>
            </a:r>
            <a:br>
              <a:rPr lang="en-US" sz="1400" dirty="0"/>
            </a:br>
            <a:r>
              <a:rPr lang="ar-SA" sz="1400" dirty="0"/>
              <a:t>النص المشفر بعد عملية التشفير</a:t>
            </a:r>
          </a:p>
          <a:p>
            <a:pPr lvl="0" rtl="1">
              <a:buFont typeface="Wingdings" panose="05000000000000000000" pitchFamily="2" charset="2"/>
              <a:buChar char="ü"/>
            </a:pPr>
            <a:r>
              <a:rPr lang="en-US" sz="1400" b="1" dirty="0"/>
              <a:t>encryption</a:t>
            </a:r>
            <a:br>
              <a:rPr lang="en-US" sz="1400" dirty="0"/>
            </a:br>
            <a:r>
              <a:rPr lang="ar-SA" sz="1400" dirty="0"/>
              <a:t>تحويل النص العادي الى نص مشفر</a:t>
            </a:r>
          </a:p>
          <a:p>
            <a:pPr lvl="0" rtl="1">
              <a:buFont typeface="Wingdings" panose="05000000000000000000" pitchFamily="2" charset="2"/>
              <a:buChar char="ü"/>
            </a:pPr>
            <a:r>
              <a:rPr lang="en-US" sz="1400" b="1" dirty="0"/>
              <a:t>decryption</a:t>
            </a:r>
            <a:br>
              <a:rPr lang="en-US" sz="1400" dirty="0"/>
            </a:br>
            <a:r>
              <a:rPr lang="ar-SA" sz="1400" dirty="0"/>
              <a:t>فك التشفير أي تحويل النص المشفر الى نص عادي</a:t>
            </a:r>
          </a:p>
          <a:p>
            <a:pPr lvl="0" rtl="1">
              <a:buFont typeface="Wingdings" panose="05000000000000000000" pitchFamily="2" charset="2"/>
              <a:buChar char="ü"/>
            </a:pPr>
            <a:r>
              <a:rPr lang="ar-SA" sz="1400" dirty="0"/>
              <a:t>ا</a:t>
            </a:r>
            <a:r>
              <a:rPr lang="ar-SA" sz="1400" b="1" dirty="0">
                <a:hlinkClick r:id="rId2">
                  <a:extLst>
                    <a:ext uri="{A12FA001-AC4F-418D-AE19-62706E023703}">
                      <ahyp:hlinkClr xmlns:ahyp="http://schemas.microsoft.com/office/drawing/2018/hyperlinkcolor" val="tx"/>
                    </a:ext>
                  </a:extLst>
                </a:hlinkClick>
              </a:rPr>
              <a:t>لمفتاح</a:t>
            </a:r>
            <a:r>
              <a:rPr lang="ar-SA" sz="1400" b="1" dirty="0"/>
              <a:t> </a:t>
            </a:r>
            <a:r>
              <a:rPr lang="en-US" sz="1400" b="1" dirty="0"/>
              <a:t>(key):</a:t>
            </a:r>
            <a:br>
              <a:rPr lang="en-US" sz="1400" dirty="0"/>
            </a:br>
            <a:r>
              <a:rPr lang="ar-SA" sz="1400" dirty="0"/>
              <a:t>وهو عباره عن كلمه السر المستخدمة في خوارزمية التشفير او فك التشفير ويعتبر من اهم الاشياء التي يجب اخفائها حيث انه يعتبر من الاشياء السرية التي لا يعرفها الا المخول لهم.</a:t>
            </a:r>
          </a:p>
          <a:p>
            <a:pPr lvl="0" rtl="1">
              <a:buFont typeface="Wingdings" panose="05000000000000000000" pitchFamily="2" charset="2"/>
              <a:buChar char="ü"/>
            </a:pPr>
            <a:r>
              <a:rPr lang="ar-SA" sz="1400" b="1" dirty="0">
                <a:hlinkClick r:id="rId3">
                  <a:extLst>
                    <a:ext uri="{A12FA001-AC4F-418D-AE19-62706E023703}">
                      <ahyp:hlinkClr xmlns:ahyp="http://schemas.microsoft.com/office/drawing/2018/hyperlinkcolor" val="tx"/>
                    </a:ext>
                  </a:extLst>
                </a:hlinkClick>
              </a:rPr>
              <a:t>التشفير</a:t>
            </a:r>
            <a:r>
              <a:rPr lang="en-US" sz="1400" b="1" dirty="0"/>
              <a:t>Encryption) </a:t>
            </a:r>
            <a:r>
              <a:rPr lang="ar-SA" sz="1400" b="1" dirty="0"/>
              <a:t>)</a:t>
            </a:r>
            <a:br>
              <a:rPr lang="en-US" sz="1400" dirty="0"/>
            </a:br>
            <a:r>
              <a:rPr lang="ar-SA" sz="1400" dirty="0"/>
              <a:t>هي عملية تحويل النص او البيانات الى شكل غير مفهوم بغرض اخفاء هذه البيانات </a:t>
            </a:r>
            <a:br>
              <a:rPr lang="ar-SA" sz="1400" b="1" dirty="0"/>
            </a:br>
            <a:endParaRPr lang="ar-SA" sz="1400" dirty="0"/>
          </a:p>
          <a:p>
            <a:pPr lvl="0" rtl="1">
              <a:buFont typeface="Wingdings" panose="05000000000000000000" pitchFamily="2" charset="2"/>
              <a:buChar char="ü"/>
            </a:pPr>
            <a:r>
              <a:rPr lang="en-US" sz="1400" b="1" dirty="0"/>
              <a:t>Algorithm)</a:t>
            </a:r>
            <a:r>
              <a:rPr lang="ar-SA" sz="1400" b="1" dirty="0"/>
              <a:t>)</a:t>
            </a:r>
            <a:br>
              <a:rPr lang="en-US" sz="1400" dirty="0"/>
            </a:br>
            <a:r>
              <a:rPr lang="ar-SA" sz="1400" dirty="0"/>
              <a:t>هي عباره عن الخطوات اللازمة لحل مسألة ما, وقد تكتب هذه الخوارزمية باللغة العربية او الإنجليزية وقد يعبر عنها برسم اشكال هندسيه معينه.</a:t>
            </a:r>
          </a:p>
        </p:txBody>
      </p:sp>
      <p:grpSp>
        <p:nvGrpSpPr>
          <p:cNvPr id="9" name="Group 130">
            <a:extLst>
              <a:ext uri="{FF2B5EF4-FFF2-40B4-BE49-F238E27FC236}">
                <a16:creationId xmlns:a16="http://schemas.microsoft.com/office/drawing/2014/main" id="{3C1897EF-A9CF-402D-A2F4-66F812A801D7}"/>
              </a:ext>
            </a:extLst>
          </p:cNvPr>
          <p:cNvGrpSpPr/>
          <p:nvPr/>
        </p:nvGrpSpPr>
        <p:grpSpPr>
          <a:xfrm>
            <a:off x="477788" y="1199236"/>
            <a:ext cx="3425065" cy="4459528"/>
            <a:chOff x="7350231" y="1734252"/>
            <a:chExt cx="4243993" cy="5525795"/>
          </a:xfrm>
        </p:grpSpPr>
        <p:grpSp>
          <p:nvGrpSpPr>
            <p:cNvPr id="10" name="Group 131">
              <a:extLst>
                <a:ext uri="{FF2B5EF4-FFF2-40B4-BE49-F238E27FC236}">
                  <a16:creationId xmlns:a16="http://schemas.microsoft.com/office/drawing/2014/main" id="{04AF8DB0-B690-4449-A6E8-5C939DFDC951}"/>
                </a:ext>
              </a:extLst>
            </p:cNvPr>
            <p:cNvGrpSpPr/>
            <p:nvPr/>
          </p:nvGrpSpPr>
          <p:grpSpPr>
            <a:xfrm>
              <a:off x="7496004" y="1920263"/>
              <a:ext cx="3864628" cy="3896248"/>
              <a:chOff x="7496004" y="1920263"/>
              <a:chExt cx="3864628" cy="3896248"/>
            </a:xfrm>
          </p:grpSpPr>
          <p:sp>
            <p:nvSpPr>
              <p:cNvPr id="42" name="Isosceles Triangle 20">
                <a:extLst>
                  <a:ext uri="{FF2B5EF4-FFF2-40B4-BE49-F238E27FC236}">
                    <a16:creationId xmlns:a16="http://schemas.microsoft.com/office/drawing/2014/main" id="{96BFDAF1-43F8-4056-9F76-C83D761D4A45}"/>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Oval 21">
                <a:extLst>
                  <a:ext uri="{FF2B5EF4-FFF2-40B4-BE49-F238E27FC236}">
                    <a16:creationId xmlns:a16="http://schemas.microsoft.com/office/drawing/2014/main" id="{3333CACE-B0AC-44EB-AC6B-80E0CFB8E795}"/>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ound Same Side Corner Rectangle 2">
                <a:extLst>
                  <a:ext uri="{FF2B5EF4-FFF2-40B4-BE49-F238E27FC236}">
                    <a16:creationId xmlns:a16="http://schemas.microsoft.com/office/drawing/2014/main" id="{A3123212-3CCA-4373-9802-14011A5432F7}"/>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Trapezoid 6">
                <a:extLst>
                  <a:ext uri="{FF2B5EF4-FFF2-40B4-BE49-F238E27FC236}">
                    <a16:creationId xmlns:a16="http://schemas.microsoft.com/office/drawing/2014/main" id="{8725F1AF-1133-4E7E-BBD7-027A3E2A322F}"/>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ounded Rectangle 24">
                <a:extLst>
                  <a:ext uri="{FF2B5EF4-FFF2-40B4-BE49-F238E27FC236}">
                    <a16:creationId xmlns:a16="http://schemas.microsoft.com/office/drawing/2014/main" id="{E4F9B600-1DD4-49D2-9573-041D424C1133}"/>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7">
                <a:extLst>
                  <a:ext uri="{FF2B5EF4-FFF2-40B4-BE49-F238E27FC236}">
                    <a16:creationId xmlns:a16="http://schemas.microsoft.com/office/drawing/2014/main" id="{438AFC19-CEAC-4C4B-9B97-64ED02ACFC9B}"/>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Isosceles Triangle 2">
                <a:extLst>
                  <a:ext uri="{FF2B5EF4-FFF2-40B4-BE49-F238E27FC236}">
                    <a16:creationId xmlns:a16="http://schemas.microsoft.com/office/drawing/2014/main" id="{CB84DDD3-5917-4F1F-A726-AEC6F374A880}"/>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ounded Rectangle 2">
                <a:extLst>
                  <a:ext uri="{FF2B5EF4-FFF2-40B4-BE49-F238E27FC236}">
                    <a16:creationId xmlns:a16="http://schemas.microsoft.com/office/drawing/2014/main" id="{495130A7-03EA-4972-8066-460F5A99298E}"/>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자유형: 도형 94">
                <a:extLst>
                  <a:ext uri="{FF2B5EF4-FFF2-40B4-BE49-F238E27FC236}">
                    <a16:creationId xmlns:a16="http://schemas.microsoft.com/office/drawing/2014/main" id="{0A7278FE-AD8D-4971-97E7-65BCA7BA1743}"/>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1" name="Rectangle 4">
                <a:extLst>
                  <a:ext uri="{FF2B5EF4-FFF2-40B4-BE49-F238E27FC236}">
                    <a16:creationId xmlns:a16="http://schemas.microsoft.com/office/drawing/2014/main" id="{AF6FEEE5-FDF0-41FA-9F88-86E5942B2287}"/>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2" name="Isosceles Triangle 33">
                <a:extLst>
                  <a:ext uri="{FF2B5EF4-FFF2-40B4-BE49-F238E27FC236}">
                    <a16:creationId xmlns:a16="http://schemas.microsoft.com/office/drawing/2014/main" id="{328A43F8-E8F5-4910-8217-512572DD91AF}"/>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Rounded Rectangle 5">
                <a:extLst>
                  <a:ext uri="{FF2B5EF4-FFF2-40B4-BE49-F238E27FC236}">
                    <a16:creationId xmlns:a16="http://schemas.microsoft.com/office/drawing/2014/main" id="{6AD51171-5883-4D9D-B904-0BE6D2CD7F67}"/>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Rectangle 14">
                <a:extLst>
                  <a:ext uri="{FF2B5EF4-FFF2-40B4-BE49-F238E27FC236}">
                    <a16:creationId xmlns:a16="http://schemas.microsoft.com/office/drawing/2014/main" id="{8B9BBD8A-D32A-4708-B39E-DF1FE1EFD25A}"/>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Rounded Rectangle 4">
                <a:extLst>
                  <a:ext uri="{FF2B5EF4-FFF2-40B4-BE49-F238E27FC236}">
                    <a16:creationId xmlns:a16="http://schemas.microsoft.com/office/drawing/2014/main" id="{2DD6D827-1C4E-460C-82B9-EE10B73DBC0B}"/>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Rectangle 5">
                <a:extLst>
                  <a:ext uri="{FF2B5EF4-FFF2-40B4-BE49-F238E27FC236}">
                    <a16:creationId xmlns:a16="http://schemas.microsoft.com/office/drawing/2014/main" id="{93843503-8A47-4514-991B-3443C4FEF7DC}"/>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7" name="Rounded Rectangle 16">
                <a:extLst>
                  <a:ext uri="{FF2B5EF4-FFF2-40B4-BE49-F238E27FC236}">
                    <a16:creationId xmlns:a16="http://schemas.microsoft.com/office/drawing/2014/main" id="{4E10473B-B013-422F-9585-C34F60698531}"/>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8" name="Freeform 25">
                <a:extLst>
                  <a:ext uri="{FF2B5EF4-FFF2-40B4-BE49-F238E27FC236}">
                    <a16:creationId xmlns:a16="http://schemas.microsoft.com/office/drawing/2014/main" id="{7F12354B-62BD-453F-ADFA-2432E5C29B6A}"/>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9" name="Rounded Rectangle 8">
                <a:extLst>
                  <a:ext uri="{FF2B5EF4-FFF2-40B4-BE49-F238E27FC236}">
                    <a16:creationId xmlns:a16="http://schemas.microsoft.com/office/drawing/2014/main" id="{FACB0C48-6049-4A63-8A40-BB0703432553}"/>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0" name="Oval 10">
                <a:extLst>
                  <a:ext uri="{FF2B5EF4-FFF2-40B4-BE49-F238E27FC236}">
                    <a16:creationId xmlns:a16="http://schemas.microsoft.com/office/drawing/2014/main" id="{73792B3C-B7EF-4D58-9D0E-97656F148D3F}"/>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1" name="Freeform 23">
                <a:extLst>
                  <a:ext uri="{FF2B5EF4-FFF2-40B4-BE49-F238E27FC236}">
                    <a16:creationId xmlns:a16="http://schemas.microsoft.com/office/drawing/2014/main" id="{30DE9C6C-0E4F-4D48-AA12-9D921F193A53}"/>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2" name="Rectangle 6">
                <a:extLst>
                  <a:ext uri="{FF2B5EF4-FFF2-40B4-BE49-F238E27FC236}">
                    <a16:creationId xmlns:a16="http://schemas.microsoft.com/office/drawing/2014/main" id="{E503341F-A7EE-480B-B0E7-73EA060D8480}"/>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3" name="자유형: 도형 16">
                <a:extLst>
                  <a:ext uri="{FF2B5EF4-FFF2-40B4-BE49-F238E27FC236}">
                    <a16:creationId xmlns:a16="http://schemas.microsoft.com/office/drawing/2014/main" id="{F4973C73-E054-43D6-861D-17945E979196}"/>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ounded Rectangle 1">
                <a:extLst>
                  <a:ext uri="{FF2B5EF4-FFF2-40B4-BE49-F238E27FC236}">
                    <a16:creationId xmlns:a16="http://schemas.microsoft.com/office/drawing/2014/main" id="{A96F46A8-AC61-41B8-BF1D-632A04035040}"/>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5" name="Oval 2">
                <a:extLst>
                  <a:ext uri="{FF2B5EF4-FFF2-40B4-BE49-F238E27FC236}">
                    <a16:creationId xmlns:a16="http://schemas.microsoft.com/office/drawing/2014/main" id="{47CD0EA0-4818-45BF-ABCD-1F708A8378EC}"/>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6" name="Block Arc 5">
                <a:extLst>
                  <a:ext uri="{FF2B5EF4-FFF2-40B4-BE49-F238E27FC236}">
                    <a16:creationId xmlns:a16="http://schemas.microsoft.com/office/drawing/2014/main" id="{F5492198-91CE-44BB-8437-358D109FEF08}"/>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7" name="Rounded Rectangle 9">
                <a:extLst>
                  <a:ext uri="{FF2B5EF4-FFF2-40B4-BE49-F238E27FC236}">
                    <a16:creationId xmlns:a16="http://schemas.microsoft.com/office/drawing/2014/main" id="{2492D0E1-D677-4433-B1B1-EADD7941B9D1}"/>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8" name="Freeform 20">
                <a:extLst>
                  <a:ext uri="{FF2B5EF4-FFF2-40B4-BE49-F238E27FC236}">
                    <a16:creationId xmlns:a16="http://schemas.microsoft.com/office/drawing/2014/main" id="{DCEBFF59-B021-4808-98B0-C2291501E13A}"/>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1" name="Donut 93">
              <a:extLst>
                <a:ext uri="{FF2B5EF4-FFF2-40B4-BE49-F238E27FC236}">
                  <a16:creationId xmlns:a16="http://schemas.microsoft.com/office/drawing/2014/main" id="{116DDE4A-B8ED-4DC8-9FC5-9DD3BB6ABAD4}"/>
                </a:ext>
              </a:extLst>
            </p:cNvPr>
            <p:cNvSpPr/>
            <p:nvPr/>
          </p:nvSpPr>
          <p:spPr>
            <a:xfrm>
              <a:off x="7350231" y="1734252"/>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12" name="Group 133">
              <a:extLst>
                <a:ext uri="{FF2B5EF4-FFF2-40B4-BE49-F238E27FC236}">
                  <a16:creationId xmlns:a16="http://schemas.microsoft.com/office/drawing/2014/main" id="{4EE0AEC3-D11F-461F-BB67-55B039644317}"/>
                </a:ext>
              </a:extLst>
            </p:cNvPr>
            <p:cNvGrpSpPr/>
            <p:nvPr/>
          </p:nvGrpSpPr>
          <p:grpSpPr>
            <a:xfrm>
              <a:off x="7907899" y="2308624"/>
              <a:ext cx="3597749" cy="4951423"/>
              <a:chOff x="7907899" y="2308624"/>
              <a:chExt cx="3597749" cy="4951423"/>
            </a:xfrm>
          </p:grpSpPr>
          <p:sp>
            <p:nvSpPr>
              <p:cNvPr id="39" name="자유형: 도형 96">
                <a:extLst>
                  <a:ext uri="{FF2B5EF4-FFF2-40B4-BE49-F238E27FC236}">
                    <a16:creationId xmlns:a16="http://schemas.microsoft.com/office/drawing/2014/main" id="{2526EBB8-9F32-4BC3-B0F5-FF026301B18B}"/>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40" name="Donut 4">
                <a:extLst>
                  <a:ext uri="{FF2B5EF4-FFF2-40B4-BE49-F238E27FC236}">
                    <a16:creationId xmlns:a16="http://schemas.microsoft.com/office/drawing/2014/main" id="{6B3AB7B7-14D8-4FE5-9837-E6FBB3D34A82}"/>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1" name="Round Same Side Corner Rectangle 5">
                <a:extLst>
                  <a:ext uri="{FF2B5EF4-FFF2-40B4-BE49-F238E27FC236}">
                    <a16:creationId xmlns:a16="http://schemas.microsoft.com/office/drawing/2014/main" id="{3C34E6A5-3818-487D-BA94-E854AA28B70F}"/>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 name="Group 134">
              <a:extLst>
                <a:ext uri="{FF2B5EF4-FFF2-40B4-BE49-F238E27FC236}">
                  <a16:creationId xmlns:a16="http://schemas.microsoft.com/office/drawing/2014/main" id="{650C4A1C-B037-478B-BBC4-FE96B2AF744C}"/>
                </a:ext>
              </a:extLst>
            </p:cNvPr>
            <p:cNvGrpSpPr/>
            <p:nvPr/>
          </p:nvGrpSpPr>
          <p:grpSpPr>
            <a:xfrm>
              <a:off x="8045579" y="2409380"/>
              <a:ext cx="2811142" cy="2844985"/>
              <a:chOff x="8045579" y="2409380"/>
              <a:chExt cx="2811142" cy="2844985"/>
            </a:xfrm>
          </p:grpSpPr>
          <p:sp>
            <p:nvSpPr>
              <p:cNvPr id="20" name="Freeform 43">
                <a:extLst>
                  <a:ext uri="{FF2B5EF4-FFF2-40B4-BE49-F238E27FC236}">
                    <a16:creationId xmlns:a16="http://schemas.microsoft.com/office/drawing/2014/main" id="{48BB9369-0B4F-43FF-9EF7-79401E3F60D7}"/>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Rectangle 15">
                <a:extLst>
                  <a:ext uri="{FF2B5EF4-FFF2-40B4-BE49-F238E27FC236}">
                    <a16:creationId xmlns:a16="http://schemas.microsoft.com/office/drawing/2014/main" id="{30A6E9DB-7317-4EE6-9C75-F7EA959115EA}"/>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Rectangle 1">
                <a:extLst>
                  <a:ext uri="{FF2B5EF4-FFF2-40B4-BE49-F238E27FC236}">
                    <a16:creationId xmlns:a16="http://schemas.microsoft.com/office/drawing/2014/main" id="{D52204E4-0C92-4E2E-ADC8-41B6197F5056}"/>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Trapezoid 11">
                <a:extLst>
                  <a:ext uri="{FF2B5EF4-FFF2-40B4-BE49-F238E27FC236}">
                    <a16:creationId xmlns:a16="http://schemas.microsoft.com/office/drawing/2014/main" id="{DF511F4E-474C-41D0-ACEE-33F6FFE23C81}"/>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Rectangle 3">
                <a:extLst>
                  <a:ext uri="{FF2B5EF4-FFF2-40B4-BE49-F238E27FC236}">
                    <a16:creationId xmlns:a16="http://schemas.microsoft.com/office/drawing/2014/main" id="{E665E76B-5C9B-4056-A9D9-87F8373EEFA3}"/>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5" name="Rectangle 15">
                <a:extLst>
                  <a:ext uri="{FF2B5EF4-FFF2-40B4-BE49-F238E27FC236}">
                    <a16:creationId xmlns:a16="http://schemas.microsoft.com/office/drawing/2014/main" id="{0961D9E9-4F1A-4E0D-BB8F-DE1D63A97AC2}"/>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Donut 2">
                <a:extLst>
                  <a:ext uri="{FF2B5EF4-FFF2-40B4-BE49-F238E27FC236}">
                    <a16:creationId xmlns:a16="http://schemas.microsoft.com/office/drawing/2014/main" id="{E9A8706E-BE8B-4406-A546-6C1E3A27ABFC}"/>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7" name="Rectangle 19">
                <a:extLst>
                  <a:ext uri="{FF2B5EF4-FFF2-40B4-BE49-F238E27FC236}">
                    <a16:creationId xmlns:a16="http://schemas.microsoft.com/office/drawing/2014/main" id="{A9EAEFAA-B680-41F1-B9F0-0AE12655C701}"/>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ounded Rectangle 12">
                <a:extLst>
                  <a:ext uri="{FF2B5EF4-FFF2-40B4-BE49-F238E27FC236}">
                    <a16:creationId xmlns:a16="http://schemas.microsoft.com/office/drawing/2014/main" id="{2EF331E1-1537-4AEE-9E81-5AF5CF01C0FA}"/>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Down Arrow 1">
                <a:extLst>
                  <a:ext uri="{FF2B5EF4-FFF2-40B4-BE49-F238E27FC236}">
                    <a16:creationId xmlns:a16="http://schemas.microsoft.com/office/drawing/2014/main" id="{96945C2A-253C-442E-BD02-3F9D378A646C}"/>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Isosceles Triangle 7">
                <a:extLst>
                  <a:ext uri="{FF2B5EF4-FFF2-40B4-BE49-F238E27FC236}">
                    <a16:creationId xmlns:a16="http://schemas.microsoft.com/office/drawing/2014/main" id="{373207B9-8C26-4FDC-AFAB-9537E4703E24}"/>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Oval 6">
                <a:extLst>
                  <a:ext uri="{FF2B5EF4-FFF2-40B4-BE49-F238E27FC236}">
                    <a16:creationId xmlns:a16="http://schemas.microsoft.com/office/drawing/2014/main" id="{ACDBA390-0DA5-4FAE-8718-3DF5BFCC6F9C}"/>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Freeform 14">
                <a:extLst>
                  <a:ext uri="{FF2B5EF4-FFF2-40B4-BE49-F238E27FC236}">
                    <a16:creationId xmlns:a16="http://schemas.microsoft.com/office/drawing/2014/main" id="{831B513C-4A5E-4FF6-BE52-D96639AF1D0C}"/>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3" name="Rounded Rectangle 7">
                <a:extLst>
                  <a:ext uri="{FF2B5EF4-FFF2-40B4-BE49-F238E27FC236}">
                    <a16:creationId xmlns:a16="http://schemas.microsoft.com/office/drawing/2014/main" id="{5207995E-6C71-4D9A-8181-25573CDC3B48}"/>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Rounded Rectangle 1">
                <a:extLst>
                  <a:ext uri="{FF2B5EF4-FFF2-40B4-BE49-F238E27FC236}">
                    <a16:creationId xmlns:a16="http://schemas.microsoft.com/office/drawing/2014/main" id="{AE0C96E2-276A-4CE2-BD2F-439B9476C2C0}"/>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5" name="Freeform 22">
                <a:extLst>
                  <a:ext uri="{FF2B5EF4-FFF2-40B4-BE49-F238E27FC236}">
                    <a16:creationId xmlns:a16="http://schemas.microsoft.com/office/drawing/2014/main" id="{CD23ED72-2511-4702-9493-1A28DEEC67F9}"/>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6" name="Freeform: Shape 157">
                <a:extLst>
                  <a:ext uri="{FF2B5EF4-FFF2-40B4-BE49-F238E27FC236}">
                    <a16:creationId xmlns:a16="http://schemas.microsoft.com/office/drawing/2014/main" id="{1E8DA719-BF9C-400F-942B-10729569E70C}"/>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Freeform: Shape 158">
                <a:extLst>
                  <a:ext uri="{FF2B5EF4-FFF2-40B4-BE49-F238E27FC236}">
                    <a16:creationId xmlns:a16="http://schemas.microsoft.com/office/drawing/2014/main" id="{DCEA8658-35F9-4550-97FD-8CB97814BACF}"/>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8" name="Freeform: Shape 159">
                <a:extLst>
                  <a:ext uri="{FF2B5EF4-FFF2-40B4-BE49-F238E27FC236}">
                    <a16:creationId xmlns:a16="http://schemas.microsoft.com/office/drawing/2014/main" id="{572E0702-AC1F-457D-9077-A56283ED50A5}"/>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aphic 21">
              <a:extLst>
                <a:ext uri="{FF2B5EF4-FFF2-40B4-BE49-F238E27FC236}">
                  <a16:creationId xmlns:a16="http://schemas.microsoft.com/office/drawing/2014/main" id="{CCCB984E-9B89-45A8-A1CC-D73DA20405B7}"/>
                </a:ext>
              </a:extLst>
            </p:cNvPr>
            <p:cNvGrpSpPr/>
            <p:nvPr/>
          </p:nvGrpSpPr>
          <p:grpSpPr>
            <a:xfrm>
              <a:off x="8955547" y="3191206"/>
              <a:ext cx="1044109" cy="1340343"/>
              <a:chOff x="3425013" y="0"/>
              <a:chExt cx="5341478" cy="6856954"/>
            </a:xfrm>
          </p:grpSpPr>
          <p:sp>
            <p:nvSpPr>
              <p:cNvPr id="15" name="Freeform: Shape 136">
                <a:extLst>
                  <a:ext uri="{FF2B5EF4-FFF2-40B4-BE49-F238E27FC236}">
                    <a16:creationId xmlns:a16="http://schemas.microsoft.com/office/drawing/2014/main" id="{B7B8AC4A-432A-4AC7-A00B-BFC9B3E3CDCB}"/>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a:p>
            </p:txBody>
          </p:sp>
          <p:sp>
            <p:nvSpPr>
              <p:cNvPr id="16" name="Freeform: Shape 137">
                <a:extLst>
                  <a:ext uri="{FF2B5EF4-FFF2-40B4-BE49-F238E27FC236}">
                    <a16:creationId xmlns:a16="http://schemas.microsoft.com/office/drawing/2014/main" id="{68A1CD6B-C63C-416B-95FA-6941F002B117}"/>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a:p>
            </p:txBody>
          </p:sp>
          <p:sp>
            <p:nvSpPr>
              <p:cNvPr id="17" name="Freeform: Shape 138">
                <a:extLst>
                  <a:ext uri="{FF2B5EF4-FFF2-40B4-BE49-F238E27FC236}">
                    <a16:creationId xmlns:a16="http://schemas.microsoft.com/office/drawing/2014/main" id="{8A711576-0C07-441E-BDC0-8A5F4C9AC87A}"/>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a:p>
            </p:txBody>
          </p:sp>
          <p:sp>
            <p:nvSpPr>
              <p:cNvPr id="18" name="Freeform: Shape 139">
                <a:extLst>
                  <a:ext uri="{FF2B5EF4-FFF2-40B4-BE49-F238E27FC236}">
                    <a16:creationId xmlns:a16="http://schemas.microsoft.com/office/drawing/2014/main" id="{0C0DA0B1-CCBD-4F6D-859B-9D1FB5F4B5C4}"/>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a:p>
            </p:txBody>
          </p:sp>
          <p:sp>
            <p:nvSpPr>
              <p:cNvPr id="19" name="Freeform: Shape 140">
                <a:extLst>
                  <a:ext uri="{FF2B5EF4-FFF2-40B4-BE49-F238E27FC236}">
                    <a16:creationId xmlns:a16="http://schemas.microsoft.com/office/drawing/2014/main" id="{315F5309-9F57-4B10-BE72-8EF482C12910}"/>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8934842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88825"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A346EFDA-8928-407B-94D0-D557DC09A5D4}"/>
              </a:ext>
            </a:extLst>
          </p:cNvPr>
          <p:cNvSpPr>
            <a:spLocks noGrp="1"/>
          </p:cNvSpPr>
          <p:nvPr>
            <p:ph type="title"/>
          </p:nvPr>
        </p:nvSpPr>
        <p:spPr>
          <a:xfrm>
            <a:off x="525936" y="489439"/>
            <a:ext cx="11136952" cy="930447"/>
          </a:xfrm>
          <a:prstGeom prst="ellipse">
            <a:avLst/>
          </a:prstGeom>
        </p:spPr>
        <p:txBody>
          <a:bodyPr vert="horz" lIns="91440" tIns="45720" rIns="91440" bIns="45720" rtlCol="0" anchor="b">
            <a:normAutofit/>
          </a:bodyPr>
          <a:lstStyle/>
          <a:p>
            <a:pPr algn="ctr" defTabSz="914400" rtl="0"/>
            <a:r>
              <a:rPr lang="en-US" sz="4100" kern="1200">
                <a:solidFill>
                  <a:schemeClr val="bg1"/>
                </a:solidFill>
                <a:latin typeface="+mj-lt"/>
                <a:ea typeface="+mj-ea"/>
                <a:cs typeface="+mj-cs"/>
              </a:rPr>
              <a:t>نشاط</a:t>
            </a:r>
          </a:p>
        </p:txBody>
      </p:sp>
      <p:sp>
        <p:nvSpPr>
          <p:cNvPr id="16" name="عنصر نائب للمحتوى 5">
            <a:extLst>
              <a:ext uri="{FF2B5EF4-FFF2-40B4-BE49-F238E27FC236}">
                <a16:creationId xmlns:a16="http://schemas.microsoft.com/office/drawing/2014/main" id="{3BEFF18B-54E7-4330-8807-6CCEFFA7560C}"/>
              </a:ext>
            </a:extLst>
          </p:cNvPr>
          <p:cNvSpPr>
            <a:spLocks noGrp="1"/>
          </p:cNvSpPr>
          <p:nvPr>
            <p:ph sz="half" idx="4294967295"/>
          </p:nvPr>
        </p:nvSpPr>
        <p:spPr>
          <a:xfrm>
            <a:off x="1523603" y="1548499"/>
            <a:ext cx="9141618" cy="420001"/>
          </a:xfrm>
        </p:spPr>
        <p:txBody>
          <a:bodyPr vert="horz" lIns="91440" tIns="45720" rIns="91440" bIns="45720" rtlCol="0">
            <a:normAutofit/>
          </a:bodyPr>
          <a:lstStyle/>
          <a:p>
            <a:pPr marL="0" indent="0" algn="ctr" defTabSz="914400" rtl="0">
              <a:buNone/>
            </a:pPr>
            <a:r>
              <a:rPr lang="en-US" sz="2000" kern="1200">
                <a:solidFill>
                  <a:srgbClr val="8EEAFF"/>
                </a:solidFill>
                <a:latin typeface="+mn-lt"/>
                <a:ea typeface="+mn-ea"/>
                <a:cs typeface="+mn-cs"/>
              </a:rPr>
              <a:t>فك تشفير النص </a:t>
            </a:r>
          </a:p>
        </p:txBody>
      </p:sp>
      <p:cxnSp>
        <p:nvCxnSpPr>
          <p:cNvPr id="36" name="Straight Connector 3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3169" y="1479733"/>
            <a:ext cx="2742486"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عنصر نائب للمحتوى 3">
            <a:extLst>
              <a:ext uri="{FF2B5EF4-FFF2-40B4-BE49-F238E27FC236}">
                <a16:creationId xmlns:a16="http://schemas.microsoft.com/office/drawing/2014/main" id="{EC98CEB5-D305-4D50-A1C6-8FD5EAB80AA5}"/>
              </a:ext>
            </a:extLst>
          </p:cNvPr>
          <p:cNvPicPr>
            <a:picLocks noGrp="1" noChangeAspect="1"/>
          </p:cNvPicPr>
          <p:nvPr>
            <p:ph idx="1"/>
          </p:nvPr>
        </p:nvPicPr>
        <p:blipFill rotWithShape="1">
          <a:blip r:embed="rId2"/>
          <a:srcRect l="-3424" t="62878" r="44415" b="-4014"/>
          <a:stretch/>
        </p:blipFill>
        <p:spPr>
          <a:xfrm>
            <a:off x="2638028" y="3398127"/>
            <a:ext cx="6408712" cy="1876381"/>
          </a:xfrm>
          <a:prstGeom prst="rect">
            <a:avLst/>
          </a:prstGeom>
        </p:spPr>
      </p:pic>
    </p:spTree>
    <p:extLst>
      <p:ext uri="{BB962C8B-B14F-4D97-AF65-F5344CB8AC3E}">
        <p14:creationId xmlns:p14="http://schemas.microsoft.com/office/powerpoint/2010/main" val="10610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88825"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A346EFDA-8928-407B-94D0-D557DC09A5D4}"/>
              </a:ext>
            </a:extLst>
          </p:cNvPr>
          <p:cNvSpPr>
            <a:spLocks noGrp="1"/>
          </p:cNvSpPr>
          <p:nvPr>
            <p:ph type="title"/>
          </p:nvPr>
        </p:nvSpPr>
        <p:spPr>
          <a:xfrm>
            <a:off x="525936" y="489439"/>
            <a:ext cx="11136952" cy="930447"/>
          </a:xfrm>
          <a:prstGeom prst="ellipse">
            <a:avLst/>
          </a:prstGeom>
        </p:spPr>
        <p:txBody>
          <a:bodyPr vert="horz" lIns="91440" tIns="45720" rIns="91440" bIns="45720" rtlCol="0" anchor="b">
            <a:normAutofit/>
          </a:bodyPr>
          <a:lstStyle/>
          <a:p>
            <a:pPr algn="ctr" defTabSz="914400" rtl="0"/>
            <a:r>
              <a:rPr lang="en-US" sz="4100" kern="1200">
                <a:solidFill>
                  <a:schemeClr val="bg1"/>
                </a:solidFill>
                <a:latin typeface="+mj-lt"/>
                <a:ea typeface="+mj-ea"/>
                <a:cs typeface="+mj-cs"/>
              </a:rPr>
              <a:t>نشاط</a:t>
            </a:r>
          </a:p>
        </p:txBody>
      </p:sp>
      <p:sp>
        <p:nvSpPr>
          <p:cNvPr id="16" name="عنصر نائب للمحتوى 5">
            <a:extLst>
              <a:ext uri="{FF2B5EF4-FFF2-40B4-BE49-F238E27FC236}">
                <a16:creationId xmlns:a16="http://schemas.microsoft.com/office/drawing/2014/main" id="{3BEFF18B-54E7-4330-8807-6CCEFFA7560C}"/>
              </a:ext>
            </a:extLst>
          </p:cNvPr>
          <p:cNvSpPr>
            <a:spLocks noGrp="1"/>
          </p:cNvSpPr>
          <p:nvPr>
            <p:ph sz="half" idx="4294967295"/>
          </p:nvPr>
        </p:nvSpPr>
        <p:spPr>
          <a:xfrm>
            <a:off x="1523603" y="1548499"/>
            <a:ext cx="9141618" cy="420001"/>
          </a:xfrm>
        </p:spPr>
        <p:txBody>
          <a:bodyPr vert="horz" lIns="91440" tIns="45720" rIns="91440" bIns="45720" rtlCol="0">
            <a:normAutofit/>
          </a:bodyPr>
          <a:lstStyle/>
          <a:p>
            <a:pPr marL="0" indent="0" algn="ctr" defTabSz="914400" rtl="0">
              <a:buNone/>
            </a:pPr>
            <a:r>
              <a:rPr lang="en-US" sz="2000" kern="1200">
                <a:solidFill>
                  <a:srgbClr val="8EEAFF"/>
                </a:solidFill>
                <a:latin typeface="+mn-lt"/>
                <a:ea typeface="+mn-ea"/>
                <a:cs typeface="+mn-cs"/>
              </a:rPr>
              <a:t>فك تشفير النص </a:t>
            </a:r>
          </a:p>
        </p:txBody>
      </p:sp>
      <p:cxnSp>
        <p:nvCxnSpPr>
          <p:cNvPr id="36" name="Straight Connector 3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3169" y="1479733"/>
            <a:ext cx="2742486"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عنصر نائب للمحتوى 4">
            <a:extLst>
              <a:ext uri="{FF2B5EF4-FFF2-40B4-BE49-F238E27FC236}">
                <a16:creationId xmlns:a16="http://schemas.microsoft.com/office/drawing/2014/main" id="{498216CB-37CC-4081-B38A-5164A16BE7A1}"/>
              </a:ext>
            </a:extLst>
          </p:cNvPr>
          <p:cNvSpPr>
            <a:spLocks noGrp="1"/>
          </p:cNvSpPr>
          <p:nvPr>
            <p:ph idx="1"/>
          </p:nvPr>
        </p:nvSpPr>
        <p:spPr>
          <a:xfrm>
            <a:off x="837982" y="2298653"/>
            <a:ext cx="10512862" cy="3878309"/>
          </a:xfrm>
        </p:spPr>
        <p:txBody>
          <a:bodyPr/>
          <a:lstStyle/>
          <a:p>
            <a:pPr marL="0" indent="0">
              <a:buNone/>
            </a:pPr>
            <a:r>
              <a:rPr lang="ar-SA" dirty="0"/>
              <a:t>الحل </a:t>
            </a:r>
          </a:p>
        </p:txBody>
      </p:sp>
      <p:pic>
        <p:nvPicPr>
          <p:cNvPr id="11" name="صورة 10">
            <a:extLst>
              <a:ext uri="{FF2B5EF4-FFF2-40B4-BE49-F238E27FC236}">
                <a16:creationId xmlns:a16="http://schemas.microsoft.com/office/drawing/2014/main" id="{FDEC27E9-3EA1-4B69-803D-DF5CFEBF66E8}"/>
              </a:ext>
            </a:extLst>
          </p:cNvPr>
          <p:cNvPicPr>
            <a:picLocks noChangeAspect="1"/>
          </p:cNvPicPr>
          <p:nvPr/>
        </p:nvPicPr>
        <p:blipFill rotWithShape="1">
          <a:blip r:embed="rId2"/>
          <a:srcRect t="63110" r="39316"/>
          <a:stretch/>
        </p:blipFill>
        <p:spPr>
          <a:xfrm>
            <a:off x="909836" y="4036831"/>
            <a:ext cx="7299440" cy="1890150"/>
          </a:xfrm>
          <a:prstGeom prst="rect">
            <a:avLst/>
          </a:prstGeom>
        </p:spPr>
      </p:pic>
    </p:spTree>
    <p:extLst>
      <p:ext uri="{BB962C8B-B14F-4D97-AF65-F5344CB8AC3E}">
        <p14:creationId xmlns:p14="http://schemas.microsoft.com/office/powerpoint/2010/main" val="231698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2" descr="Pig Latin Cipher (Page 6) - Line.17QQ.com">
            <a:extLst>
              <a:ext uri="{FF2B5EF4-FFF2-40B4-BE49-F238E27FC236}">
                <a16:creationId xmlns:a16="http://schemas.microsoft.com/office/drawing/2014/main" id="{87D3EB92-F291-495F-B107-A2D5116A2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 y="2166938"/>
            <a:ext cx="6281738" cy="3457575"/>
          </a:xfrm>
          <a:prstGeom prst="rect">
            <a:avLst/>
          </a:prstGeom>
          <a:extLst>
            <a:ext uri="{909E8E84-426E-40DD-AFC4-6F175D3DCCD1}">
              <a14:hiddenFill xmlns:a14="http://schemas.microsoft.com/office/drawing/2010/main">
                <a:solidFill>
                  <a:srgbClr val="FFFFFF"/>
                </a:solidFill>
              </a14:hiddenFill>
            </a:ext>
          </a:extLst>
        </p:spPr>
      </p:pic>
      <p:pic>
        <p:nvPicPr>
          <p:cNvPr id="6146" name="Picture 2" descr="Pig Latin Cipher (Page 6) - Line.17QQ.com">
            <a:extLst>
              <a:ext uri="{FF2B5EF4-FFF2-40B4-BE49-F238E27FC236}">
                <a16:creationId xmlns:a16="http://schemas.microsoft.com/office/drawing/2014/main" id="{F283B795-2E37-4E4F-BFCD-8FF2E8CB127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99350" y="2166938"/>
            <a:ext cx="3536950" cy="3457575"/>
          </a:xfrm>
          <a:prstGeom prst="rect">
            <a:avLst/>
          </a:prstGeom>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B8F3C0A2-E984-486B-B910-B991C244E759}"/>
              </a:ext>
            </a:extLst>
          </p:cNvPr>
          <p:cNvSpPr>
            <a:spLocks noGrp="1"/>
          </p:cNvSpPr>
          <p:nvPr>
            <p:ph type="title"/>
          </p:nvPr>
        </p:nvSpPr>
        <p:spPr>
          <a:xfrm>
            <a:off x="837981" y="672747"/>
            <a:ext cx="10512862" cy="715556"/>
          </a:xfrm>
        </p:spPr>
        <p:txBody>
          <a:bodyPr>
            <a:normAutofit/>
          </a:bodyPr>
          <a:lstStyle/>
          <a:p>
            <a:pPr algn="ctr"/>
            <a:r>
              <a:rPr lang="ar-SA" sz="3200" b="1" i="0" dirty="0">
                <a:solidFill>
                  <a:schemeClr val="bg1"/>
                </a:solidFill>
              </a:rPr>
              <a:t>تبديل أماكن الأحرف (</a:t>
            </a:r>
            <a:r>
              <a:rPr lang="en-US" sz="3200" b="1" i="0" dirty="0">
                <a:solidFill>
                  <a:schemeClr val="bg1"/>
                </a:solidFill>
              </a:rPr>
              <a:t>Transposition</a:t>
            </a:r>
            <a:r>
              <a:rPr lang="ar-SA" sz="3200" b="1" i="0" dirty="0">
                <a:solidFill>
                  <a:schemeClr val="bg1"/>
                </a:solidFill>
              </a:rPr>
              <a:t>)</a:t>
            </a:r>
            <a:endParaRPr lang="ar-SA" sz="3200" dirty="0">
              <a:solidFill>
                <a:schemeClr val="bg1"/>
              </a:solidFill>
            </a:endParaRPr>
          </a:p>
        </p:txBody>
      </p:sp>
    </p:spTree>
    <p:extLst>
      <p:ext uri="{BB962C8B-B14F-4D97-AF65-F5344CB8AC3E}">
        <p14:creationId xmlns:p14="http://schemas.microsoft.com/office/powerpoint/2010/main" val="412630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CF1E7615-7858-4309-835E-A7F63A0D83C2}"/>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rtl="0"/>
            <a:r>
              <a:rPr lang="en-US" sz="3200" kern="1200">
                <a:solidFill>
                  <a:schemeClr val="bg1"/>
                </a:solidFill>
                <a:latin typeface="+mj-lt"/>
                <a:ea typeface="+mj-ea"/>
                <a:cs typeface="+mj-cs"/>
              </a:rPr>
              <a:t>مفهوم الشبكة</a:t>
            </a:r>
          </a:p>
        </p:txBody>
      </p:sp>
      <p:pic>
        <p:nvPicPr>
          <p:cNvPr id="5" name="صورة 4">
            <a:extLst>
              <a:ext uri="{FF2B5EF4-FFF2-40B4-BE49-F238E27FC236}">
                <a16:creationId xmlns:a16="http://schemas.microsoft.com/office/drawing/2014/main" id="{3A23EEF7-7875-4718-8E07-C0A6E7A030B8}"/>
              </a:ext>
            </a:extLst>
          </p:cNvPr>
          <p:cNvPicPr>
            <a:picLocks noChangeAspect="1"/>
          </p:cNvPicPr>
          <p:nvPr/>
        </p:nvPicPr>
        <p:blipFill>
          <a:blip r:embed="rId3"/>
          <a:stretch>
            <a:fillRect/>
          </a:stretch>
        </p:blipFill>
        <p:spPr>
          <a:xfrm>
            <a:off x="1464428" y="1675227"/>
            <a:ext cx="9259968" cy="4394199"/>
          </a:xfrm>
          <a:prstGeom prst="rect">
            <a:avLst/>
          </a:prstGeom>
        </p:spPr>
      </p:pic>
    </p:spTree>
    <p:extLst>
      <p:ext uri="{BB962C8B-B14F-4D97-AF65-F5344CB8AC3E}">
        <p14:creationId xmlns:p14="http://schemas.microsoft.com/office/powerpoint/2010/main" val="922485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3057"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791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9CDE1F1B-D736-4C32-85BF-5446D8FEF55B}"/>
              </a:ext>
            </a:extLst>
          </p:cNvPr>
          <p:cNvSpPr>
            <a:spLocks noGrp="1"/>
          </p:cNvSpPr>
          <p:nvPr>
            <p:ph type="title"/>
          </p:nvPr>
        </p:nvSpPr>
        <p:spPr>
          <a:xfrm>
            <a:off x="804462" y="1122363"/>
            <a:ext cx="3307268" cy="2387600"/>
          </a:xfrm>
        </p:spPr>
        <p:txBody>
          <a:bodyPr vert="horz" lIns="91440" tIns="45720" rIns="91440" bIns="45720" rtlCol="0" anchor="b">
            <a:normAutofit/>
          </a:bodyPr>
          <a:lstStyle/>
          <a:p>
            <a:pPr algn="l" defTabSz="914400" rtl="0"/>
            <a:r>
              <a:rPr lang="en-US" sz="4100" b="0" i="0" kern="1200" dirty="0" err="1">
                <a:solidFill>
                  <a:srgbClr val="FFFFFF"/>
                </a:solidFill>
                <a:effectLst/>
                <a:latin typeface="+mj-lt"/>
                <a:ea typeface="+mj-ea"/>
                <a:cs typeface="+mj-cs"/>
              </a:rPr>
              <a:t>بعض</a:t>
            </a:r>
            <a:r>
              <a:rPr lang="en-US" sz="4100" b="0" i="0" kern="1200" dirty="0">
                <a:solidFill>
                  <a:srgbClr val="FFFFFF"/>
                </a:solidFill>
                <a:effectLst/>
                <a:latin typeface="+mj-lt"/>
                <a:ea typeface="+mj-ea"/>
                <a:cs typeface="+mj-cs"/>
              </a:rPr>
              <a:t> </a:t>
            </a:r>
            <a:r>
              <a:rPr lang="en-US" sz="4100" b="0" i="0" kern="1200" dirty="0" err="1">
                <a:solidFill>
                  <a:srgbClr val="FFFFFF"/>
                </a:solidFill>
                <a:effectLst/>
                <a:latin typeface="+mj-lt"/>
                <a:ea typeface="+mj-ea"/>
                <a:cs typeface="+mj-cs"/>
              </a:rPr>
              <a:t>تقنيات</a:t>
            </a:r>
            <a:r>
              <a:rPr lang="en-US" sz="4100" b="0" i="0" kern="1200" dirty="0">
                <a:solidFill>
                  <a:srgbClr val="FFFFFF"/>
                </a:solidFill>
                <a:effectLst/>
                <a:latin typeface="+mj-lt"/>
                <a:ea typeface="+mj-ea"/>
                <a:cs typeface="+mj-cs"/>
              </a:rPr>
              <a:t> </a:t>
            </a:r>
            <a:r>
              <a:rPr lang="en-US" sz="4100" b="1" i="0" kern="1200" dirty="0" err="1">
                <a:solidFill>
                  <a:srgbClr val="FFFFFF"/>
                </a:solidFill>
                <a:latin typeface="+mj-lt"/>
                <a:ea typeface="+mj-ea"/>
                <a:cs typeface="+mj-cs"/>
              </a:rPr>
              <a:t>تبديل</a:t>
            </a:r>
            <a:r>
              <a:rPr lang="en-US" sz="4100" b="1" i="0" kern="1200" dirty="0">
                <a:solidFill>
                  <a:srgbClr val="FFFFFF"/>
                </a:solidFill>
                <a:latin typeface="+mj-lt"/>
                <a:ea typeface="+mj-ea"/>
                <a:cs typeface="+mj-cs"/>
              </a:rPr>
              <a:t> </a:t>
            </a:r>
            <a:r>
              <a:rPr lang="en-US" sz="4100" b="1" i="0" kern="1200" dirty="0" err="1">
                <a:solidFill>
                  <a:srgbClr val="FFFFFF"/>
                </a:solidFill>
                <a:latin typeface="+mj-lt"/>
                <a:ea typeface="+mj-ea"/>
                <a:cs typeface="+mj-cs"/>
              </a:rPr>
              <a:t>أماكن</a:t>
            </a:r>
            <a:r>
              <a:rPr lang="en-US" sz="4100" b="1" i="0" kern="1200" dirty="0">
                <a:solidFill>
                  <a:srgbClr val="FFFFFF"/>
                </a:solidFill>
                <a:latin typeface="+mj-lt"/>
                <a:ea typeface="+mj-ea"/>
                <a:cs typeface="+mj-cs"/>
              </a:rPr>
              <a:t> </a:t>
            </a:r>
            <a:r>
              <a:rPr lang="en-US" sz="4100" b="1" i="0" kern="1200" dirty="0" err="1">
                <a:solidFill>
                  <a:srgbClr val="FFFFFF"/>
                </a:solidFill>
                <a:latin typeface="+mj-lt"/>
                <a:ea typeface="+mj-ea"/>
                <a:cs typeface="+mj-cs"/>
              </a:rPr>
              <a:t>الأحرف</a:t>
            </a:r>
            <a:r>
              <a:rPr lang="en-US" sz="4100" b="1" i="0" kern="1200" dirty="0">
                <a:solidFill>
                  <a:srgbClr val="FFFFFF"/>
                </a:solidFill>
                <a:latin typeface="+mj-lt"/>
                <a:ea typeface="+mj-ea"/>
                <a:cs typeface="+mj-cs"/>
              </a:rPr>
              <a:t> (Transposition)</a:t>
            </a:r>
            <a:r>
              <a:rPr lang="en-US" sz="4100" b="0" i="0" kern="1200" dirty="0">
                <a:solidFill>
                  <a:srgbClr val="FFFFFF"/>
                </a:solidFill>
                <a:effectLst/>
                <a:latin typeface="+mj-lt"/>
                <a:ea typeface="+mj-ea"/>
                <a:cs typeface="+mj-cs"/>
              </a:rPr>
              <a:t> </a:t>
            </a:r>
            <a:endParaRPr lang="en-US" sz="4100" kern="1200" dirty="0">
              <a:solidFill>
                <a:srgbClr val="FFFFFF"/>
              </a:solidFill>
              <a:latin typeface="+mj-lt"/>
              <a:ea typeface="+mj-ea"/>
              <a:cs typeface="+mj-cs"/>
            </a:endParaRPr>
          </a:p>
        </p:txBody>
      </p:sp>
      <p:pic>
        <p:nvPicPr>
          <p:cNvPr id="7170" name="Picture 2" descr="Rail Fence Algorithm – MyBSCIT.com">
            <a:extLst>
              <a:ext uri="{FF2B5EF4-FFF2-40B4-BE49-F238E27FC236}">
                <a16:creationId xmlns:a16="http://schemas.microsoft.com/office/drawing/2014/main" id="{EA207FAE-E388-44AF-AA1F-D765CA9ED9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19610" y="1076752"/>
            <a:ext cx="6272662" cy="47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347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3057"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791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9CDE1F1B-D736-4C32-85BF-5446D8FEF55B}"/>
              </a:ext>
            </a:extLst>
          </p:cNvPr>
          <p:cNvSpPr>
            <a:spLocks noGrp="1"/>
          </p:cNvSpPr>
          <p:nvPr>
            <p:ph type="title"/>
          </p:nvPr>
        </p:nvSpPr>
        <p:spPr>
          <a:xfrm>
            <a:off x="804462" y="1122363"/>
            <a:ext cx="3307268" cy="2387600"/>
          </a:xfrm>
        </p:spPr>
        <p:txBody>
          <a:bodyPr vert="horz" lIns="91440" tIns="45720" rIns="91440" bIns="45720" rtlCol="0" anchor="b">
            <a:normAutofit/>
          </a:bodyPr>
          <a:lstStyle/>
          <a:p>
            <a:pPr algn="l" defTabSz="914400" rtl="0"/>
            <a:r>
              <a:rPr lang="en-US" sz="4100" b="0" i="0" kern="1200">
                <a:solidFill>
                  <a:srgbClr val="FFFFFF"/>
                </a:solidFill>
                <a:effectLst/>
                <a:latin typeface="+mj-lt"/>
                <a:ea typeface="+mj-ea"/>
                <a:cs typeface="+mj-cs"/>
              </a:rPr>
              <a:t>بعض</a:t>
            </a:r>
            <a:r>
              <a:rPr lang="en-US" sz="4100" b="0" i="0" kern="1200" dirty="0">
                <a:solidFill>
                  <a:srgbClr val="FFFFFF"/>
                </a:solidFill>
                <a:effectLst/>
                <a:latin typeface="+mj-lt"/>
                <a:ea typeface="+mj-ea"/>
                <a:cs typeface="+mj-cs"/>
              </a:rPr>
              <a:t> </a:t>
            </a:r>
            <a:r>
              <a:rPr lang="en-US" sz="4100" b="0" i="0" kern="1200">
                <a:solidFill>
                  <a:srgbClr val="FFFFFF"/>
                </a:solidFill>
                <a:effectLst/>
                <a:latin typeface="+mj-lt"/>
                <a:ea typeface="+mj-ea"/>
                <a:cs typeface="+mj-cs"/>
              </a:rPr>
              <a:t>تقنيات</a:t>
            </a:r>
            <a:r>
              <a:rPr lang="en-US" sz="4100" b="0" i="0" kern="1200" dirty="0">
                <a:solidFill>
                  <a:srgbClr val="FFFFFF"/>
                </a:solidFill>
                <a:effectLst/>
                <a:latin typeface="+mj-lt"/>
                <a:ea typeface="+mj-ea"/>
                <a:cs typeface="+mj-cs"/>
              </a:rPr>
              <a:t> </a:t>
            </a:r>
            <a:r>
              <a:rPr lang="en-US" sz="4100" b="1" i="0" kern="1200">
                <a:solidFill>
                  <a:srgbClr val="FFFFFF"/>
                </a:solidFill>
                <a:latin typeface="+mj-lt"/>
                <a:ea typeface="+mj-ea"/>
                <a:cs typeface="+mj-cs"/>
              </a:rPr>
              <a:t>تبديل</a:t>
            </a:r>
            <a:r>
              <a:rPr lang="en-US" sz="4100" b="1" i="0" kern="1200" dirty="0">
                <a:solidFill>
                  <a:srgbClr val="FFFFFF"/>
                </a:solidFill>
                <a:latin typeface="+mj-lt"/>
                <a:ea typeface="+mj-ea"/>
                <a:cs typeface="+mj-cs"/>
              </a:rPr>
              <a:t> </a:t>
            </a:r>
            <a:r>
              <a:rPr lang="en-US" sz="4100" b="1" i="0" kern="1200">
                <a:solidFill>
                  <a:srgbClr val="FFFFFF"/>
                </a:solidFill>
                <a:latin typeface="+mj-lt"/>
                <a:ea typeface="+mj-ea"/>
                <a:cs typeface="+mj-cs"/>
              </a:rPr>
              <a:t>أماكن</a:t>
            </a:r>
            <a:r>
              <a:rPr lang="en-US" sz="4100" b="1" i="0" kern="1200" dirty="0">
                <a:solidFill>
                  <a:srgbClr val="FFFFFF"/>
                </a:solidFill>
                <a:latin typeface="+mj-lt"/>
                <a:ea typeface="+mj-ea"/>
                <a:cs typeface="+mj-cs"/>
              </a:rPr>
              <a:t> </a:t>
            </a:r>
            <a:r>
              <a:rPr lang="en-US" sz="4100" b="1" i="0" kern="1200">
                <a:solidFill>
                  <a:srgbClr val="FFFFFF"/>
                </a:solidFill>
                <a:latin typeface="+mj-lt"/>
                <a:ea typeface="+mj-ea"/>
                <a:cs typeface="+mj-cs"/>
              </a:rPr>
              <a:t>الأحرف</a:t>
            </a:r>
            <a:r>
              <a:rPr lang="en-US" sz="4100" b="1" i="0" kern="1200" dirty="0">
                <a:solidFill>
                  <a:srgbClr val="FFFFFF"/>
                </a:solidFill>
                <a:latin typeface="+mj-lt"/>
                <a:ea typeface="+mj-ea"/>
                <a:cs typeface="+mj-cs"/>
              </a:rPr>
              <a:t> (Transposition)</a:t>
            </a:r>
            <a:r>
              <a:rPr lang="en-US" sz="4100" b="0" i="0" kern="1200" dirty="0">
                <a:solidFill>
                  <a:srgbClr val="FFFFFF"/>
                </a:solidFill>
                <a:effectLst/>
                <a:latin typeface="+mj-lt"/>
                <a:ea typeface="+mj-ea"/>
                <a:cs typeface="+mj-cs"/>
              </a:rPr>
              <a:t> </a:t>
            </a:r>
            <a:endParaRPr lang="en-US" sz="4100" kern="1200" dirty="0">
              <a:solidFill>
                <a:srgbClr val="FFFFFF"/>
              </a:solidFill>
              <a:latin typeface="+mj-lt"/>
              <a:ea typeface="+mj-ea"/>
              <a:cs typeface="+mj-cs"/>
            </a:endParaRPr>
          </a:p>
        </p:txBody>
      </p:sp>
      <p:pic>
        <p:nvPicPr>
          <p:cNvPr id="9218" name="Picture 2" descr="TRANSPOSITION CIPHER In the transposition technique the positions of  letters/numbers/symbols in plain text is changed with one another ppt  download">
            <a:extLst>
              <a:ext uri="{FF2B5EF4-FFF2-40B4-BE49-F238E27FC236}">
                <a16:creationId xmlns:a16="http://schemas.microsoft.com/office/drawing/2014/main" id="{412F209F-8764-4B2C-87C6-DC997855C0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19610" y="1076752"/>
            <a:ext cx="6272662" cy="47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2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0E8E1EA9-18FC-461D-A8DD-8DE1190ECF46}"/>
              </a:ext>
            </a:extLst>
          </p:cNvPr>
          <p:cNvSpPr>
            <a:spLocks noGrp="1"/>
          </p:cNvSpPr>
          <p:nvPr>
            <p:ph type="title"/>
          </p:nvPr>
        </p:nvSpPr>
        <p:spPr/>
        <p:txBody>
          <a:bodyPr/>
          <a:lstStyle/>
          <a:p>
            <a:pPr algn="ctr"/>
            <a:r>
              <a:rPr lang="ar-SA" dirty="0">
                <a:solidFill>
                  <a:srgbClr val="003300"/>
                </a:solidFill>
                <a:latin typeface="flat-jooza"/>
              </a:rPr>
              <a:t>ميزات و</a:t>
            </a:r>
            <a:r>
              <a:rPr lang="ar-SA" b="0" i="0" dirty="0">
                <a:solidFill>
                  <a:srgbClr val="003300"/>
                </a:solidFill>
                <a:effectLst/>
                <a:latin typeface="flat-jooza"/>
              </a:rPr>
              <a:t>عيوب التشفير الكلاسيكي</a:t>
            </a:r>
            <a:br>
              <a:rPr lang="ar-SA" dirty="0"/>
            </a:br>
            <a:endParaRPr lang="ar-SA" dirty="0"/>
          </a:p>
        </p:txBody>
      </p:sp>
      <p:graphicFrame>
        <p:nvGraphicFramePr>
          <p:cNvPr id="67" name="عنصر نائب للمحتوى 66">
            <a:extLst>
              <a:ext uri="{FF2B5EF4-FFF2-40B4-BE49-F238E27FC236}">
                <a16:creationId xmlns:a16="http://schemas.microsoft.com/office/drawing/2014/main" id="{3F9470CB-98A2-46D3-977F-74CC9C33A10D}"/>
              </a:ext>
            </a:extLst>
          </p:cNvPr>
          <p:cNvGraphicFramePr>
            <a:graphicFrameLocks noGrp="1"/>
          </p:cNvGraphicFramePr>
          <p:nvPr>
            <p:ph idx="1"/>
            <p:extLst>
              <p:ext uri="{D42A27DB-BD31-4B8C-83A1-F6EECF244321}">
                <p14:modId xmlns:p14="http://schemas.microsoft.com/office/powerpoint/2010/main" val="320948692"/>
              </p:ext>
            </p:extLst>
          </p:nvPr>
        </p:nvGraphicFramePr>
        <p:xfrm>
          <a:off x="838200" y="1779588"/>
          <a:ext cx="10512425"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875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7933"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3475"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عنوان 1">
            <a:extLst>
              <a:ext uri="{FF2B5EF4-FFF2-40B4-BE49-F238E27FC236}">
                <a16:creationId xmlns:a16="http://schemas.microsoft.com/office/drawing/2014/main" id="{5C4E6191-6EA7-464F-99A7-130219F2A706}"/>
              </a:ext>
            </a:extLst>
          </p:cNvPr>
          <p:cNvSpPr>
            <a:spLocks noGrp="1"/>
          </p:cNvSpPr>
          <p:nvPr>
            <p:ph type="title"/>
          </p:nvPr>
        </p:nvSpPr>
        <p:spPr>
          <a:xfrm>
            <a:off x="804462" y="640080"/>
            <a:ext cx="3281841" cy="5257800"/>
          </a:xfrm>
        </p:spPr>
        <p:txBody>
          <a:bodyPr>
            <a:normAutofit/>
          </a:bodyPr>
          <a:lstStyle/>
          <a:p>
            <a:r>
              <a:rPr lang="ar-SA">
                <a:solidFill>
                  <a:schemeClr val="bg1"/>
                </a:solidFill>
              </a:rPr>
              <a:t>تشفير اونلاين </a:t>
            </a:r>
          </a:p>
        </p:txBody>
      </p:sp>
      <p:sp>
        <p:nvSpPr>
          <p:cNvPr id="3" name="عنصر نائب للمحتوى 2">
            <a:extLst>
              <a:ext uri="{FF2B5EF4-FFF2-40B4-BE49-F238E27FC236}">
                <a16:creationId xmlns:a16="http://schemas.microsoft.com/office/drawing/2014/main" id="{48F1547A-4E7F-4ADA-BD18-2A6D057A7296}"/>
              </a:ext>
            </a:extLst>
          </p:cNvPr>
          <p:cNvSpPr>
            <a:spLocks noGrp="1"/>
          </p:cNvSpPr>
          <p:nvPr>
            <p:ph idx="1"/>
          </p:nvPr>
        </p:nvSpPr>
        <p:spPr>
          <a:xfrm>
            <a:off x="5356988" y="640081"/>
            <a:ext cx="6023085" cy="5257800"/>
          </a:xfrm>
        </p:spPr>
        <p:txBody>
          <a:bodyPr anchor="ctr">
            <a:normAutofit/>
          </a:bodyPr>
          <a:lstStyle/>
          <a:p>
            <a:pPr algn="l" rtl="0"/>
            <a:r>
              <a:rPr lang="en-US" sz="2400" dirty="0">
                <a:hlinkClick r:id="rId3"/>
              </a:rPr>
              <a:t>https://cryptii.com/pipes/caesar-cipher</a:t>
            </a:r>
            <a:endParaRPr lang="ar-SA" sz="2400" dirty="0"/>
          </a:p>
        </p:txBody>
      </p:sp>
    </p:spTree>
    <p:extLst>
      <p:ext uri="{BB962C8B-B14F-4D97-AF65-F5344CB8AC3E}">
        <p14:creationId xmlns:p14="http://schemas.microsoft.com/office/powerpoint/2010/main" val="118149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185" y="1025196"/>
            <a:ext cx="5205033" cy="520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43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9869" y="0"/>
            <a:ext cx="11215740"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9878" y="0"/>
            <a:ext cx="10768947"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E8B8A09F-25DC-4C39-BEF2-D3BF7F49B068}"/>
              </a:ext>
            </a:extLst>
          </p:cNvPr>
          <p:cNvSpPr>
            <a:spLocks noGrp="1"/>
          </p:cNvSpPr>
          <p:nvPr>
            <p:ph type="title"/>
          </p:nvPr>
        </p:nvSpPr>
        <p:spPr>
          <a:xfrm>
            <a:off x="4382897" y="365125"/>
            <a:ext cx="7162627" cy="1325563"/>
          </a:xfrm>
        </p:spPr>
        <p:txBody>
          <a:bodyPr>
            <a:normAutofit/>
          </a:bodyPr>
          <a:lstStyle/>
          <a:p>
            <a:r>
              <a:rPr lang="ar-SA" b="1" i="0">
                <a:effectLst/>
                <a:latin typeface="flat-jooza"/>
              </a:rPr>
              <a:t>ثانياً : التشفير الحديث</a:t>
            </a:r>
            <a:endParaRPr lang="ar-SA"/>
          </a:p>
        </p:txBody>
      </p:sp>
      <p:pic>
        <p:nvPicPr>
          <p:cNvPr id="6" name="صورة 5">
            <a:extLst>
              <a:ext uri="{FF2B5EF4-FFF2-40B4-BE49-F238E27FC236}">
                <a16:creationId xmlns:a16="http://schemas.microsoft.com/office/drawing/2014/main" id="{B50AC926-B1FC-4184-B6A9-A93159D39020}"/>
              </a:ext>
            </a:extLst>
          </p:cNvPr>
          <p:cNvPicPr>
            <a:picLocks noChangeAspect="1"/>
          </p:cNvPicPr>
          <p:nvPr/>
        </p:nvPicPr>
        <p:blipFill>
          <a:blip r:embed="rId2"/>
          <a:stretch>
            <a:fillRect/>
          </a:stretch>
        </p:blipFill>
        <p:spPr>
          <a:xfrm>
            <a:off x="189756" y="5618212"/>
            <a:ext cx="3425065" cy="1117500"/>
          </a:xfrm>
          <a:prstGeom prst="rect">
            <a:avLst/>
          </a:prstGeom>
        </p:spPr>
      </p:pic>
      <p:sp>
        <p:nvSpPr>
          <p:cNvPr id="2" name="عنصر نائب للنص 1">
            <a:extLst>
              <a:ext uri="{FF2B5EF4-FFF2-40B4-BE49-F238E27FC236}">
                <a16:creationId xmlns:a16="http://schemas.microsoft.com/office/drawing/2014/main" id="{463BABBA-AA2A-439A-A683-C9F97BD0E2C2}"/>
              </a:ext>
            </a:extLst>
          </p:cNvPr>
          <p:cNvSpPr>
            <a:spLocks noGrp="1"/>
          </p:cNvSpPr>
          <p:nvPr>
            <p:ph idx="1"/>
          </p:nvPr>
        </p:nvSpPr>
        <p:spPr>
          <a:xfrm>
            <a:off x="4386372" y="2022601"/>
            <a:ext cx="7159152" cy="4154361"/>
          </a:xfrm>
        </p:spPr>
        <p:txBody>
          <a:bodyPr>
            <a:normAutofit/>
          </a:bodyPr>
          <a:lstStyle/>
          <a:p>
            <a:pPr rtl="1"/>
            <a:r>
              <a:rPr lang="ar-SA" sz="2000">
                <a:latin typeface="flat-jooza"/>
              </a:rPr>
              <a:t>يعتبر هذا النوع من أنواع التشفير احد الأمور الأساسية التي يعتمد عليها أمن المعلومات.</a:t>
            </a:r>
          </a:p>
          <a:p>
            <a:pPr rtl="1"/>
            <a:r>
              <a:rPr lang="ar-SA" sz="2000">
                <a:latin typeface="flat-jooza"/>
              </a:rPr>
              <a:t> حيث يعتمد بشكل كبير (التشفير الحديث) على مفاهيم مختلفة من الرياضيات مثل نظرية الأعداد و نظرية الاحتمالات وغيرها ويستخدم في هذا الصنف مفاتيح خاصة للتشفير وفك التشفير.</a:t>
            </a:r>
          </a:p>
        </p:txBody>
      </p:sp>
    </p:spTree>
    <p:extLst>
      <p:ext uri="{BB962C8B-B14F-4D97-AF65-F5344CB8AC3E}">
        <p14:creationId xmlns:p14="http://schemas.microsoft.com/office/powerpoint/2010/main" val="25419850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59869" y="0"/>
            <a:ext cx="11215740"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19878" y="0"/>
            <a:ext cx="10768947"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E8B8A09F-25DC-4C39-BEF2-D3BF7F49B068}"/>
              </a:ext>
            </a:extLst>
          </p:cNvPr>
          <p:cNvSpPr>
            <a:spLocks noGrp="1"/>
          </p:cNvSpPr>
          <p:nvPr>
            <p:ph type="title"/>
          </p:nvPr>
        </p:nvSpPr>
        <p:spPr>
          <a:xfrm>
            <a:off x="4382897" y="365125"/>
            <a:ext cx="7162627" cy="1325563"/>
          </a:xfrm>
        </p:spPr>
        <p:txBody>
          <a:bodyPr>
            <a:normAutofit/>
          </a:bodyPr>
          <a:lstStyle/>
          <a:p>
            <a:r>
              <a:rPr lang="ar-SA" b="1" i="0">
                <a:effectLst/>
                <a:latin typeface="flat-jooza"/>
              </a:rPr>
              <a:t>ثانياً : التشفير الحديث</a:t>
            </a:r>
            <a:endParaRPr lang="ar-SA"/>
          </a:p>
        </p:txBody>
      </p:sp>
      <p:pic>
        <p:nvPicPr>
          <p:cNvPr id="12" name="Picture 2" descr="http://1.bp.blogspot.com/_LfTtfmP84JU/TTMgR6Iz8MI/AAAAAAAAALI/mpchlb7Xgmg/s1600/internet_security_250x251.jpg">
            <a:extLst>
              <a:ext uri="{FF2B5EF4-FFF2-40B4-BE49-F238E27FC236}">
                <a16:creationId xmlns:a16="http://schemas.microsoft.com/office/drawing/2014/main" id="{8353EB65-59E7-4461-95A0-B1B90515C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35" y="4308243"/>
            <a:ext cx="2386023" cy="23955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عنصر نائب للمحتوى 13">
            <a:extLst>
              <a:ext uri="{FF2B5EF4-FFF2-40B4-BE49-F238E27FC236}">
                <a16:creationId xmlns:a16="http://schemas.microsoft.com/office/drawing/2014/main" id="{7F6EC75A-2A5B-4426-9616-695DFE6A093C}"/>
              </a:ext>
            </a:extLst>
          </p:cNvPr>
          <p:cNvGraphicFramePr>
            <a:graphicFrameLocks noGrp="1"/>
          </p:cNvGraphicFramePr>
          <p:nvPr>
            <p:ph idx="1"/>
            <p:extLst>
              <p:ext uri="{D42A27DB-BD31-4B8C-83A1-F6EECF244321}">
                <p14:modId xmlns:p14="http://schemas.microsoft.com/office/powerpoint/2010/main" val="1328128962"/>
              </p:ext>
            </p:extLst>
          </p:nvPr>
        </p:nvGraphicFramePr>
        <p:xfrm>
          <a:off x="4385899" y="1933222"/>
          <a:ext cx="7159625" cy="30799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مربع نص 15">
            <a:extLst>
              <a:ext uri="{FF2B5EF4-FFF2-40B4-BE49-F238E27FC236}">
                <a16:creationId xmlns:a16="http://schemas.microsoft.com/office/drawing/2014/main" id="{A60333E0-AFAB-4D86-985B-87E7B3D899DF}"/>
              </a:ext>
            </a:extLst>
          </p:cNvPr>
          <p:cNvSpPr txBox="1"/>
          <p:nvPr/>
        </p:nvSpPr>
        <p:spPr>
          <a:xfrm>
            <a:off x="4917107" y="5750922"/>
            <a:ext cx="6094206" cy="369332"/>
          </a:xfrm>
          <a:prstGeom prst="rect">
            <a:avLst/>
          </a:prstGeom>
          <a:noFill/>
        </p:spPr>
        <p:txBody>
          <a:bodyPr wrap="square">
            <a:spAutoFit/>
          </a:bodyPr>
          <a:lstStyle/>
          <a:p>
            <a:r>
              <a:rPr lang="en-US" sz="1800" b="0" i="0" u="none" strike="noStrike" baseline="0" dirty="0">
                <a:latin typeface="Calibri" panose="020F0502020204030204" pitchFamily="34" charset="0"/>
              </a:rPr>
              <a:t>Symmetric (same key) vs asymmetric (different keys)</a:t>
            </a:r>
            <a:endParaRPr lang="ar-SA" dirty="0"/>
          </a:p>
        </p:txBody>
      </p:sp>
    </p:spTree>
    <p:extLst>
      <p:ext uri="{BB962C8B-B14F-4D97-AF65-F5344CB8AC3E}">
        <p14:creationId xmlns:p14="http://schemas.microsoft.com/office/powerpoint/2010/main" val="2578534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عنوان 6"/>
          <p:cNvSpPr>
            <a:spLocks noGrp="1"/>
          </p:cNvSpPr>
          <p:nvPr>
            <p:ph type="title"/>
          </p:nvPr>
        </p:nvSpPr>
        <p:spPr>
          <a:xfrm>
            <a:off x="6596385" y="1396289"/>
            <a:ext cx="5033472" cy="1325563"/>
          </a:xfrm>
        </p:spPr>
        <p:txBody>
          <a:bodyPr>
            <a:normAutofit/>
          </a:bodyPr>
          <a:lstStyle/>
          <a:p>
            <a:pPr rtl="1"/>
            <a:r>
              <a:rPr lang="ar-SA"/>
              <a:t>أ- التشفير المتماثل :</a:t>
            </a:r>
          </a:p>
        </p:txBody>
      </p:sp>
      <p:sp>
        <p:nvSpPr>
          <p:cNvPr id="19" name="Freeform: Shape 12">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1174"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4">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2585"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http://www.hazemsakeek.com/Scientifc_Assay/internet/internetimages/intern2.gif">
            <a:extLst>
              <a:ext uri="{FF2B5EF4-FFF2-40B4-BE49-F238E27FC236}">
                <a16:creationId xmlns:a16="http://schemas.microsoft.com/office/drawing/2014/main" id="{A3382009-91F6-49A3-9A09-1A252F5EB6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655" y="692874"/>
            <a:ext cx="4854934" cy="2185310"/>
          </a:xfrm>
          <a:prstGeom prst="rect">
            <a:avLst/>
          </a:prstGeom>
          <a:noFill/>
          <a:extLst>
            <a:ext uri="{909E8E84-426E-40DD-AFC4-6F175D3DCCD1}">
              <a14:hiddenFill xmlns:a14="http://schemas.microsoft.com/office/drawing/2010/main">
                <a:solidFill>
                  <a:srgbClr val="FFFFFF"/>
                </a:solidFill>
              </a14:hiddenFill>
            </a:ext>
          </a:extLst>
        </p:spPr>
      </p:pic>
      <p:pic>
        <p:nvPicPr>
          <p:cNvPr id="3" name="صورة 2">
            <a:extLst>
              <a:ext uri="{FF2B5EF4-FFF2-40B4-BE49-F238E27FC236}">
                <a16:creationId xmlns:a16="http://schemas.microsoft.com/office/drawing/2014/main" id="{24DDBE25-4254-4F22-AD36-75C500CA7784}"/>
              </a:ext>
            </a:extLst>
          </p:cNvPr>
          <p:cNvPicPr>
            <a:picLocks noChangeAspect="1"/>
          </p:cNvPicPr>
          <p:nvPr/>
        </p:nvPicPr>
        <p:blipFill>
          <a:blip r:embed="rId3"/>
          <a:stretch>
            <a:fillRect/>
          </a:stretch>
        </p:blipFill>
        <p:spPr>
          <a:xfrm>
            <a:off x="429656" y="3550696"/>
            <a:ext cx="3349233" cy="2164883"/>
          </a:xfrm>
          <a:prstGeom prst="rect">
            <a:avLst/>
          </a:prstGeom>
        </p:spPr>
      </p:pic>
      <p:sp>
        <p:nvSpPr>
          <p:cNvPr id="8" name="عنصر نائب للمحتوى 7"/>
          <p:cNvSpPr>
            <a:spLocks noGrp="1"/>
          </p:cNvSpPr>
          <p:nvPr>
            <p:ph idx="1"/>
          </p:nvPr>
        </p:nvSpPr>
        <p:spPr>
          <a:xfrm>
            <a:off x="6600829" y="2871982"/>
            <a:ext cx="5033473" cy="3181684"/>
          </a:xfrm>
        </p:spPr>
        <p:txBody>
          <a:bodyPr anchor="t">
            <a:normAutofit/>
          </a:bodyPr>
          <a:lstStyle/>
          <a:p>
            <a:pPr rtl="1"/>
            <a:r>
              <a:rPr lang="ar-SA" sz="1800" dirty="0"/>
              <a:t>يستخدم </a:t>
            </a:r>
            <a:r>
              <a:rPr lang="ar-SA" sz="1800" u="sng" dirty="0"/>
              <a:t>مفتاح واحد </a:t>
            </a:r>
            <a:r>
              <a:rPr lang="ar-SA" sz="1800" dirty="0"/>
              <a:t>للتشفير و فك التشفير .</a:t>
            </a:r>
          </a:p>
          <a:p>
            <a:pPr rtl="1"/>
            <a:r>
              <a:rPr lang="ar-SA" sz="1800" dirty="0"/>
              <a:t>يجب المحافظة على </a:t>
            </a:r>
            <a:r>
              <a:rPr lang="ar-SA" sz="1800" u="sng" dirty="0"/>
              <a:t>سرية مفتاح التشفير </a:t>
            </a:r>
            <a:r>
              <a:rPr lang="ar-SA" sz="1800" dirty="0"/>
              <a:t>, لأن من يحصل على هذا المفتاح يستطيع فك عملية التشفير</a:t>
            </a:r>
          </a:p>
          <a:p>
            <a:pPr fontAlgn="base"/>
            <a:r>
              <a:rPr lang="ar-SA" sz="1800" b="1" dirty="0"/>
              <a:t>أمثلة على ذلك:</a:t>
            </a:r>
            <a:endParaRPr lang="ar-SA" sz="1800" dirty="0"/>
          </a:p>
          <a:p>
            <a:pPr fontAlgn="base"/>
            <a:r>
              <a:rPr lang="en-US" sz="1800" dirty="0"/>
              <a:t>Data Encryption Standard DES.</a:t>
            </a:r>
          </a:p>
          <a:p>
            <a:pPr fontAlgn="base"/>
            <a:r>
              <a:rPr lang="en-US" sz="1800" dirty="0"/>
              <a:t>Triple-DES 3DES.</a:t>
            </a:r>
          </a:p>
          <a:p>
            <a:pPr fontAlgn="base"/>
            <a:r>
              <a:rPr lang="en-US" sz="1800" dirty="0"/>
              <a:t> International Data Encryption Algorithm IDEA.</a:t>
            </a:r>
          </a:p>
          <a:p>
            <a:pPr fontAlgn="base"/>
            <a:r>
              <a:rPr lang="en-US" sz="1800" dirty="0"/>
              <a:t> BLOWFISH.</a:t>
            </a:r>
          </a:p>
          <a:p>
            <a:pPr rtl="1"/>
            <a:endParaRPr lang="ar-SA" sz="1800" dirty="0"/>
          </a:p>
        </p:txBody>
      </p:sp>
    </p:spTree>
    <p:extLst>
      <p:ext uri="{BB962C8B-B14F-4D97-AF65-F5344CB8AC3E}">
        <p14:creationId xmlns:p14="http://schemas.microsoft.com/office/powerpoint/2010/main" val="168188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par>
                                <p:cTn id="35" presetID="16" presetClass="entr" presetSubtype="21"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88825"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عنوان 1">
            <a:extLst>
              <a:ext uri="{FF2B5EF4-FFF2-40B4-BE49-F238E27FC236}">
                <a16:creationId xmlns:a16="http://schemas.microsoft.com/office/drawing/2014/main" id="{98A39219-0AB9-4946-A30E-11DD5A1AECE3}"/>
              </a:ext>
            </a:extLst>
          </p:cNvPr>
          <p:cNvSpPr>
            <a:spLocks noGrp="1"/>
          </p:cNvSpPr>
          <p:nvPr>
            <p:ph type="title"/>
          </p:nvPr>
        </p:nvSpPr>
        <p:spPr>
          <a:xfrm>
            <a:off x="525936" y="489439"/>
            <a:ext cx="11136952" cy="930447"/>
          </a:xfrm>
        </p:spPr>
        <p:txBody>
          <a:bodyPr vert="horz" lIns="91440" tIns="45720" rIns="91440" bIns="45720" rtlCol="0" anchor="b">
            <a:normAutofit/>
          </a:bodyPr>
          <a:lstStyle/>
          <a:p>
            <a:pPr algn="ctr" defTabSz="914400" rtl="0"/>
            <a:r>
              <a:rPr lang="en-US" sz="5300" kern="1200">
                <a:solidFill>
                  <a:schemeClr val="bg1"/>
                </a:solidFill>
                <a:latin typeface="+mj-lt"/>
                <a:ea typeface="+mj-ea"/>
                <a:cs typeface="+mj-cs"/>
              </a:rPr>
              <a:t>سيناريو</a:t>
            </a:r>
          </a:p>
        </p:txBody>
      </p:sp>
      <p:cxnSp>
        <p:nvCxnSpPr>
          <p:cNvPr id="89" name="Straight Connector 8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3169" y="1479733"/>
            <a:ext cx="2742486"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5649"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لا يوجد نص متاح لهذه الصورة">
            <a:extLst>
              <a:ext uri="{FF2B5EF4-FFF2-40B4-BE49-F238E27FC236}">
                <a16:creationId xmlns:a16="http://schemas.microsoft.com/office/drawing/2014/main" id="{518CFB8A-55A4-4670-9EC9-76383DF395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21249" y="2427541"/>
            <a:ext cx="9691241" cy="3997637"/>
          </a:xfrm>
          <a:prstGeom prst="rect">
            <a:avLst/>
          </a:prstGeom>
          <a:noFill/>
          <a:extLst>
            <a:ext uri="{909E8E84-426E-40DD-AFC4-6F175D3DCCD1}">
              <a14:hiddenFill xmlns:a14="http://schemas.microsoft.com/office/drawing/2010/main">
                <a:solidFill>
                  <a:srgbClr val="FFFFFF"/>
                </a:solidFill>
              </a14:hiddenFill>
            </a:ext>
          </a:extLst>
        </p:spPr>
      </p:pic>
      <p:sp>
        <p:nvSpPr>
          <p:cNvPr id="4" name="عنصر نائب لرقم الشريحة 3">
            <a:extLst>
              <a:ext uri="{FF2B5EF4-FFF2-40B4-BE49-F238E27FC236}">
                <a16:creationId xmlns:a16="http://schemas.microsoft.com/office/drawing/2014/main" id="{650D33A8-226C-4907-93A6-D03A4C54C370}"/>
              </a:ext>
            </a:extLst>
          </p:cNvPr>
          <p:cNvSpPr>
            <a:spLocks noGrp="1"/>
          </p:cNvSpPr>
          <p:nvPr>
            <p:ph type="sldNum" sz="quarter" idx="12"/>
          </p:nvPr>
        </p:nvSpPr>
        <p:spPr>
          <a:xfrm>
            <a:off x="8608357" y="6522430"/>
            <a:ext cx="2742486" cy="347472"/>
          </a:xfrm>
        </p:spPr>
        <p:txBody>
          <a:bodyPr vert="horz" lIns="91440" tIns="45720" rIns="91440" bIns="45720" rtlCol="0" anchor="ctr">
            <a:normAutofit/>
          </a:bodyPr>
          <a:lstStyle/>
          <a:p>
            <a:pPr algn="r" rtl="0">
              <a:spcAft>
                <a:spcPts val="600"/>
              </a:spcAft>
            </a:pPr>
            <a:fld id="{A0EA1CD7-592C-4A80-B624-ADFDD206F3A1}" type="slidenum">
              <a:rPr lang="en-US">
                <a:solidFill>
                  <a:srgbClr val="898989"/>
                </a:solidFill>
              </a:rPr>
              <a:pPr algn="r" rtl="0">
                <a:spcAft>
                  <a:spcPts val="600"/>
                </a:spcAft>
              </a:pPr>
              <a:t>38</a:t>
            </a:fld>
            <a:endParaRPr lang="en-US">
              <a:solidFill>
                <a:srgbClr val="898989"/>
              </a:solidFill>
            </a:endParaRPr>
          </a:p>
        </p:txBody>
      </p:sp>
    </p:spTree>
    <p:extLst>
      <p:ext uri="{BB962C8B-B14F-4D97-AF65-F5344CB8AC3E}">
        <p14:creationId xmlns:p14="http://schemas.microsoft.com/office/powerpoint/2010/main" val="1549374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52D1D7BD-D6CF-4CDD-A442-D97FBE6E0BA9}"/>
              </a:ext>
            </a:extLst>
          </p:cNvPr>
          <p:cNvSpPr>
            <a:spLocks noGrp="1"/>
          </p:cNvSpPr>
          <p:nvPr>
            <p:ph type="title"/>
          </p:nvPr>
        </p:nvSpPr>
        <p:spPr>
          <a:xfrm>
            <a:off x="837981" y="704088"/>
            <a:ext cx="3529034" cy="2980944"/>
          </a:xfrm>
        </p:spPr>
        <p:txBody>
          <a:bodyPr>
            <a:normAutofit/>
          </a:bodyPr>
          <a:lstStyle/>
          <a:p>
            <a:r>
              <a:rPr lang="ar-SA" b="1" i="0" dirty="0">
                <a:solidFill>
                  <a:schemeClr val="bg1"/>
                </a:solidFill>
                <a:effectLst/>
                <a:latin typeface="Source Serif Pro"/>
              </a:rPr>
              <a:t>السمات البارزة للتشفير بالمفتاح المتماثل</a:t>
            </a:r>
            <a:br>
              <a:rPr lang="ar-SA" b="0" i="0" dirty="0">
                <a:solidFill>
                  <a:schemeClr val="bg1"/>
                </a:solidFill>
                <a:effectLst/>
                <a:latin typeface="Source Serif Pro"/>
              </a:rPr>
            </a:br>
            <a:endParaRPr lang="ar-SA" dirty="0">
              <a:solidFill>
                <a:schemeClr val="bg1"/>
              </a:solidFill>
            </a:endParaRPr>
          </a:p>
        </p:txBody>
      </p:sp>
      <p:sp>
        <p:nvSpPr>
          <p:cNvPr id="3" name="عنصر نائب للمحتوى 2">
            <a:extLst>
              <a:ext uri="{FF2B5EF4-FFF2-40B4-BE49-F238E27FC236}">
                <a16:creationId xmlns:a16="http://schemas.microsoft.com/office/drawing/2014/main" id="{7934B8A1-66A0-4122-9FE2-FBA1792B64F3}"/>
              </a:ext>
            </a:extLst>
          </p:cNvPr>
          <p:cNvSpPr>
            <a:spLocks noGrp="1"/>
          </p:cNvSpPr>
          <p:nvPr>
            <p:ph idx="1"/>
          </p:nvPr>
        </p:nvSpPr>
        <p:spPr>
          <a:xfrm>
            <a:off x="5806380" y="704088"/>
            <a:ext cx="5538367" cy="5248656"/>
          </a:xfrm>
        </p:spPr>
        <p:txBody>
          <a:bodyPr anchor="ctr">
            <a:normAutofit/>
          </a:bodyPr>
          <a:lstStyle/>
          <a:p>
            <a:pPr rtl="1" fontAlgn="base"/>
            <a:r>
              <a:rPr lang="en-US" sz="2200" b="0" i="0" dirty="0">
                <a:effectLst/>
                <a:latin typeface="Source Serif Pro"/>
              </a:rPr>
              <a:t>   </a:t>
            </a:r>
            <a:r>
              <a:rPr lang="ar-SA" sz="2200" b="0" i="0" dirty="0">
                <a:effectLst/>
                <a:latin typeface="Source Serif Pro"/>
              </a:rPr>
              <a:t>مشاركة المفتاح السري قبل إرسال المعلومات.</a:t>
            </a:r>
          </a:p>
          <a:p>
            <a:pPr rtl="1" fontAlgn="base"/>
            <a:r>
              <a:rPr lang="en-US" sz="2200" b="0" i="0" dirty="0">
                <a:effectLst/>
                <a:latin typeface="Source Serif Pro"/>
              </a:rPr>
              <a:t> </a:t>
            </a:r>
            <a:r>
              <a:rPr lang="ar-SA" sz="2200" b="0" i="0" dirty="0">
                <a:effectLst/>
                <a:latin typeface="Source Serif Pro"/>
              </a:rPr>
              <a:t>تغيير المفاتيح بانتظام لمنع أي هجوم على النظام.</a:t>
            </a:r>
          </a:p>
          <a:p>
            <a:pPr rtl="1" fontAlgn="base"/>
            <a:r>
              <a:rPr lang="ar-SA" sz="2200" b="0" i="0" dirty="0">
                <a:effectLst/>
                <a:latin typeface="Source Serif Pro"/>
              </a:rPr>
              <a:t>الية تبادل المفاتيح (</a:t>
            </a:r>
            <a:r>
              <a:rPr lang="en-US" sz="2200" b="0" i="0" dirty="0">
                <a:effectLst/>
                <a:latin typeface="Source Serif Pro"/>
              </a:rPr>
              <a:t>key exchange </a:t>
            </a:r>
            <a:r>
              <a:rPr lang="ar-SA" sz="2200" b="0" i="0" dirty="0">
                <a:effectLst/>
                <a:latin typeface="Source Serif Pro"/>
              </a:rPr>
              <a:t>)باهظة الثمن ومكلفة.</a:t>
            </a:r>
          </a:p>
          <a:p>
            <a:pPr rtl="1" fontAlgn="base"/>
            <a:r>
              <a:rPr lang="ar-SA" sz="2200" b="0" i="0" dirty="0">
                <a:effectLst/>
                <a:latin typeface="Source Serif Pro"/>
              </a:rPr>
              <a:t>عملية فك التشفير تكون أسرع من تشفير المفتاح غير المتماثل</a:t>
            </a:r>
            <a:endParaRPr lang="ar-SA" sz="2200" dirty="0"/>
          </a:p>
        </p:txBody>
      </p:sp>
      <p:sp>
        <p:nvSpPr>
          <p:cNvPr id="4" name="عنصر نائب لرقم الشريحة 3">
            <a:extLst>
              <a:ext uri="{FF2B5EF4-FFF2-40B4-BE49-F238E27FC236}">
                <a16:creationId xmlns:a16="http://schemas.microsoft.com/office/drawing/2014/main" id="{0BC64038-CF6B-48C3-A338-DA332AEEEF3A}"/>
              </a:ext>
            </a:extLst>
          </p:cNvPr>
          <p:cNvSpPr>
            <a:spLocks noGrp="1"/>
          </p:cNvSpPr>
          <p:nvPr>
            <p:ph type="sldNum" sz="quarter" idx="12"/>
          </p:nvPr>
        </p:nvSpPr>
        <p:spPr>
          <a:xfrm>
            <a:off x="8608357" y="6356350"/>
            <a:ext cx="2742486" cy="365125"/>
          </a:xfrm>
        </p:spPr>
        <p:txBody>
          <a:bodyPr anchor="ctr">
            <a:normAutofit/>
          </a:bodyPr>
          <a:lstStyle/>
          <a:p>
            <a:pPr>
              <a:spcAft>
                <a:spcPts val="600"/>
              </a:spcAft>
            </a:pPr>
            <a:fld id="{A0EA1CD7-592C-4A80-B624-ADFDD206F3A1}" type="slidenum">
              <a:rPr lang="ar-SA" smtClean="0"/>
              <a:pPr>
                <a:spcAft>
                  <a:spcPts val="600"/>
                </a:spcAft>
              </a:pPr>
              <a:t>39</a:t>
            </a:fld>
            <a:endParaRPr lang="ar-SA"/>
          </a:p>
        </p:txBody>
      </p:sp>
    </p:spTree>
    <p:extLst>
      <p:ext uri="{BB962C8B-B14F-4D97-AF65-F5344CB8AC3E}">
        <p14:creationId xmlns:p14="http://schemas.microsoft.com/office/powerpoint/2010/main" val="34130449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03233A2-4369-4985-8827-A127169AC902}"/>
              </a:ext>
            </a:extLst>
          </p:cNvPr>
          <p:cNvSpPr>
            <a:spLocks noGrp="1"/>
          </p:cNvSpPr>
          <p:nvPr>
            <p:ph type="title"/>
          </p:nvPr>
        </p:nvSpPr>
        <p:spPr/>
        <p:txBody>
          <a:bodyPr/>
          <a:lstStyle/>
          <a:p>
            <a:pPr algn="ctr" rtl="0"/>
            <a:r>
              <a:rPr lang="en-US" dirty="0"/>
              <a:t>OSI model (Open Systems Interconnection)</a:t>
            </a:r>
            <a:endParaRPr lang="ar-SA" dirty="0"/>
          </a:p>
        </p:txBody>
      </p:sp>
      <p:pic>
        <p:nvPicPr>
          <p:cNvPr id="1026" name="Picture 2" descr="OSI Model: The 7 Layers of Network Architecture – BMC Software | Blogs">
            <a:extLst>
              <a:ext uri="{FF2B5EF4-FFF2-40B4-BE49-F238E27FC236}">
                <a16:creationId xmlns:a16="http://schemas.microsoft.com/office/drawing/2014/main" id="{BB2319D7-D58F-4500-AB79-9A5ECFE088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5981" y="1504427"/>
            <a:ext cx="8424936" cy="4704809"/>
          </a:xfrm>
          <a:prstGeom prst="rect">
            <a:avLst/>
          </a:prstGeom>
          <a:noFill/>
          <a:extLst>
            <a:ext uri="{909E8E84-426E-40DD-AFC4-6F175D3DCCD1}">
              <a14:hiddenFill xmlns:a14="http://schemas.microsoft.com/office/drawing/2010/main">
                <a:solidFill>
                  <a:srgbClr val="FFFFFF"/>
                </a:solidFill>
              </a14:hiddenFill>
            </a:ext>
          </a:extLst>
        </p:spPr>
      </p:pic>
      <p:sp>
        <p:nvSpPr>
          <p:cNvPr id="4" name="قوس كبير أيسر 3">
            <a:extLst>
              <a:ext uri="{FF2B5EF4-FFF2-40B4-BE49-F238E27FC236}">
                <a16:creationId xmlns:a16="http://schemas.microsoft.com/office/drawing/2014/main" id="{A03056D7-CA77-4F5E-AE4C-758F16DF94E9}"/>
              </a:ext>
            </a:extLst>
          </p:cNvPr>
          <p:cNvSpPr/>
          <p:nvPr/>
        </p:nvSpPr>
        <p:spPr>
          <a:xfrm>
            <a:off x="1629916" y="2204864"/>
            <a:ext cx="648072" cy="14401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ar-SA"/>
          </a:p>
        </p:txBody>
      </p:sp>
      <p:sp>
        <p:nvSpPr>
          <p:cNvPr id="6" name="قوس كبير أيسر 5">
            <a:extLst>
              <a:ext uri="{FF2B5EF4-FFF2-40B4-BE49-F238E27FC236}">
                <a16:creationId xmlns:a16="http://schemas.microsoft.com/office/drawing/2014/main" id="{14102EA7-2FA2-45A7-B5E7-1E79B7801C37}"/>
              </a:ext>
            </a:extLst>
          </p:cNvPr>
          <p:cNvSpPr/>
          <p:nvPr/>
        </p:nvSpPr>
        <p:spPr>
          <a:xfrm>
            <a:off x="1701924" y="4581128"/>
            <a:ext cx="648072" cy="1440160"/>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ar-SA"/>
          </a:p>
        </p:txBody>
      </p:sp>
      <p:sp>
        <p:nvSpPr>
          <p:cNvPr id="5" name="مستطيل 4">
            <a:extLst>
              <a:ext uri="{FF2B5EF4-FFF2-40B4-BE49-F238E27FC236}">
                <a16:creationId xmlns:a16="http://schemas.microsoft.com/office/drawing/2014/main" id="{4877F972-16C1-441B-8124-2CDE9B163946}"/>
              </a:ext>
            </a:extLst>
          </p:cNvPr>
          <p:cNvSpPr/>
          <p:nvPr/>
        </p:nvSpPr>
        <p:spPr>
          <a:xfrm>
            <a:off x="117748" y="2708920"/>
            <a:ext cx="1440160" cy="360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Upper layer</a:t>
            </a:r>
            <a:endParaRPr lang="ar-SA" dirty="0"/>
          </a:p>
        </p:txBody>
      </p:sp>
      <p:sp>
        <p:nvSpPr>
          <p:cNvPr id="8" name="مستطيل 7">
            <a:extLst>
              <a:ext uri="{FF2B5EF4-FFF2-40B4-BE49-F238E27FC236}">
                <a16:creationId xmlns:a16="http://schemas.microsoft.com/office/drawing/2014/main" id="{D43926AA-B57E-4416-91FE-CD15E8B124CF}"/>
              </a:ext>
            </a:extLst>
          </p:cNvPr>
          <p:cNvSpPr/>
          <p:nvPr/>
        </p:nvSpPr>
        <p:spPr>
          <a:xfrm>
            <a:off x="117748" y="5121188"/>
            <a:ext cx="1440160" cy="360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t>lower layer</a:t>
            </a:r>
            <a:endParaRPr lang="ar-SA" dirty="0"/>
          </a:p>
        </p:txBody>
      </p:sp>
    </p:spTree>
    <p:extLst>
      <p:ext uri="{BB962C8B-B14F-4D97-AF65-F5344CB8AC3E}">
        <p14:creationId xmlns:p14="http://schemas.microsoft.com/office/powerpoint/2010/main" val="3082604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9F1D7A70-A635-42AD-8CB8-ACA14DC24A0E}"/>
              </a:ext>
            </a:extLst>
          </p:cNvPr>
          <p:cNvSpPr>
            <a:spLocks noGrp="1"/>
          </p:cNvSpPr>
          <p:nvPr>
            <p:ph type="title"/>
          </p:nvPr>
        </p:nvSpPr>
        <p:spPr>
          <a:xfrm>
            <a:off x="837981" y="704088"/>
            <a:ext cx="3529034" cy="2980944"/>
          </a:xfrm>
        </p:spPr>
        <p:txBody>
          <a:bodyPr>
            <a:normAutofit/>
          </a:bodyPr>
          <a:lstStyle/>
          <a:p>
            <a:r>
              <a:rPr lang="ar-SA" b="1" i="0">
                <a:solidFill>
                  <a:schemeClr val="bg1"/>
                </a:solidFill>
                <a:effectLst/>
                <a:latin typeface="Source Serif Pro"/>
              </a:rPr>
              <a:t>عوائق تشفير المفتاح المتماثل:      </a:t>
            </a:r>
            <a:br>
              <a:rPr lang="ar-SA" b="0" i="0">
                <a:solidFill>
                  <a:schemeClr val="bg1"/>
                </a:solidFill>
                <a:effectLst/>
                <a:latin typeface="Source Serif Pro"/>
              </a:rPr>
            </a:br>
            <a:endParaRPr lang="ar-SA">
              <a:solidFill>
                <a:schemeClr val="bg1"/>
              </a:solidFill>
            </a:endParaRPr>
          </a:p>
        </p:txBody>
      </p:sp>
      <p:sp>
        <p:nvSpPr>
          <p:cNvPr id="28" name="عنصر نائب للمحتوى 2">
            <a:extLst>
              <a:ext uri="{FF2B5EF4-FFF2-40B4-BE49-F238E27FC236}">
                <a16:creationId xmlns:a16="http://schemas.microsoft.com/office/drawing/2014/main" id="{721FC7F5-2F57-44D6-9380-E0043140FE22}"/>
              </a:ext>
            </a:extLst>
          </p:cNvPr>
          <p:cNvSpPr>
            <a:spLocks noGrp="1"/>
          </p:cNvSpPr>
          <p:nvPr>
            <p:ph idx="1"/>
          </p:nvPr>
        </p:nvSpPr>
        <p:spPr>
          <a:xfrm>
            <a:off x="6210792" y="704088"/>
            <a:ext cx="5133955" cy="5248656"/>
          </a:xfrm>
        </p:spPr>
        <p:txBody>
          <a:bodyPr anchor="ctr">
            <a:normAutofit/>
          </a:bodyPr>
          <a:lstStyle/>
          <a:p>
            <a:pPr marL="0" indent="0" rtl="1" fontAlgn="base">
              <a:buNone/>
            </a:pPr>
            <a:r>
              <a:rPr lang="ar-SA" sz="2400" b="0" i="0" dirty="0">
                <a:effectLst/>
                <a:latin typeface="Source Serif Pro"/>
              </a:rPr>
              <a:t>1.   </a:t>
            </a:r>
            <a:r>
              <a:rPr lang="ar-SA" sz="2400" b="1" i="0" dirty="0">
                <a:effectLst/>
                <a:latin typeface="Source Serif Pro"/>
              </a:rPr>
              <a:t>تكوين المفتاح:</a:t>
            </a:r>
            <a:r>
              <a:rPr lang="ar-SA" sz="2400" b="0" i="0" dirty="0">
                <a:effectLst/>
                <a:latin typeface="Source Serif Pro"/>
              </a:rPr>
              <a:t> قبل أي اتصال يحتاج الطرفان إلى الاتفاق على مفتاح سري، هذا يتطلب وجود آلية إنشاء مفتاح سري بشكل آمن.</a:t>
            </a:r>
          </a:p>
          <a:p>
            <a:pPr marL="0" indent="0" rtl="1" fontAlgn="base">
              <a:buNone/>
            </a:pPr>
            <a:r>
              <a:rPr lang="ar-SA" sz="2400" b="0" i="0" dirty="0">
                <a:effectLst/>
                <a:latin typeface="Source Serif Pro"/>
              </a:rPr>
              <a:t>2.   </a:t>
            </a:r>
            <a:r>
              <a:rPr lang="ar-SA" sz="2400" b="1" i="0" dirty="0">
                <a:effectLst/>
                <a:latin typeface="Source Serif Pro"/>
              </a:rPr>
              <a:t>مشكلة الثقة:</a:t>
            </a:r>
            <a:r>
              <a:rPr lang="ar-SA" sz="2400" b="0" i="0" dirty="0">
                <a:effectLst/>
                <a:latin typeface="Source Serif Pro"/>
              </a:rPr>
              <a:t> بما أن المرسل والمستقبل يستخدمان نفس المفتاح فهناك مطلب ضمني بأن يثق المرسل والمستقبل في بعضهما البعض، فمثلا قد يفقد المستقبل المفتاح للمهاجمين ولم يتم إبلاغ المرسل!</a:t>
            </a:r>
          </a:p>
          <a:p>
            <a:pPr marL="0" indent="0" rtl="1" fontAlgn="base">
              <a:buNone/>
            </a:pPr>
            <a:r>
              <a:rPr lang="ar-SA" sz="2400" b="0" i="0" dirty="0">
                <a:effectLst/>
                <a:latin typeface="Source Serif Pro"/>
              </a:rPr>
              <a:t>3.   </a:t>
            </a:r>
            <a:r>
              <a:rPr lang="ar-SA" sz="2400" b="1" i="0" dirty="0">
                <a:effectLst/>
                <a:latin typeface="Source Serif Pro"/>
              </a:rPr>
              <a:t>التواصل العام:</a:t>
            </a:r>
            <a:r>
              <a:rPr lang="ar-SA" sz="2400" b="0" i="0" dirty="0">
                <a:effectLst/>
                <a:latin typeface="Source Serif Pro"/>
              </a:rPr>
              <a:t> يحتاج الناس إلى تبادل المعلومات مع أطراف غير معروفة وغير موثوق بها، كالتواصل بين البائع عبر الإنترنت والعميل.</a:t>
            </a:r>
          </a:p>
          <a:p>
            <a:pPr marL="0" indent="0" rtl="1" fontAlgn="base">
              <a:buNone/>
            </a:pPr>
            <a:r>
              <a:rPr lang="ar-SA" sz="2400" b="0" i="0" dirty="0">
                <a:effectLst/>
                <a:latin typeface="Source Serif Pro"/>
              </a:rPr>
              <a:t>أدت جميع هذه القيود إلى ظهور أنظمة تشفير المفتاح الغير متماثل.</a:t>
            </a:r>
            <a:endParaRPr lang="ar-SA" sz="2400" dirty="0"/>
          </a:p>
        </p:txBody>
      </p:sp>
      <p:sp>
        <p:nvSpPr>
          <p:cNvPr id="4" name="عنصر نائب لرقم الشريحة 3">
            <a:extLst>
              <a:ext uri="{FF2B5EF4-FFF2-40B4-BE49-F238E27FC236}">
                <a16:creationId xmlns:a16="http://schemas.microsoft.com/office/drawing/2014/main" id="{40D80868-7371-4DD4-8797-FEF8DD6B4920}"/>
              </a:ext>
            </a:extLst>
          </p:cNvPr>
          <p:cNvSpPr>
            <a:spLocks noGrp="1"/>
          </p:cNvSpPr>
          <p:nvPr>
            <p:ph type="sldNum" sz="quarter" idx="12"/>
          </p:nvPr>
        </p:nvSpPr>
        <p:spPr>
          <a:xfrm>
            <a:off x="8608357" y="6356350"/>
            <a:ext cx="2742486" cy="365125"/>
          </a:xfrm>
        </p:spPr>
        <p:txBody>
          <a:bodyPr anchor="ctr">
            <a:normAutofit/>
          </a:bodyPr>
          <a:lstStyle/>
          <a:p>
            <a:pPr>
              <a:spcAft>
                <a:spcPts val="600"/>
              </a:spcAft>
            </a:pPr>
            <a:fld id="{A0EA1CD7-592C-4A80-B624-ADFDD206F3A1}" type="slidenum">
              <a:rPr lang="ar-SA" smtClean="0"/>
              <a:pPr>
                <a:spcAft>
                  <a:spcPts val="600"/>
                </a:spcAft>
              </a:pPr>
              <a:t>40</a:t>
            </a:fld>
            <a:endParaRPr lang="ar-SA"/>
          </a:p>
        </p:txBody>
      </p:sp>
    </p:spTree>
    <p:extLst>
      <p:ext uri="{BB962C8B-B14F-4D97-AF65-F5344CB8AC3E}">
        <p14:creationId xmlns:p14="http://schemas.microsoft.com/office/powerpoint/2010/main" val="16867203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D420C30-4800-470E-888B-CC0DED7ACA18}"/>
              </a:ext>
            </a:extLst>
          </p:cNvPr>
          <p:cNvSpPr>
            <a:spLocks noGrp="1"/>
          </p:cNvSpPr>
          <p:nvPr>
            <p:ph type="title"/>
          </p:nvPr>
        </p:nvSpPr>
        <p:spPr>
          <a:xfrm>
            <a:off x="6596385" y="1396289"/>
            <a:ext cx="5033472" cy="1325563"/>
          </a:xfrm>
        </p:spPr>
        <p:txBody>
          <a:bodyPr>
            <a:normAutofit/>
          </a:bodyPr>
          <a:lstStyle/>
          <a:p>
            <a:pPr rtl="1"/>
            <a:r>
              <a:rPr lang="ar-SA"/>
              <a:t>التشفير غير المتماثل :</a:t>
            </a:r>
            <a:br>
              <a:rPr lang="ar-SA"/>
            </a:br>
            <a:endParaRPr lang="ar-SA"/>
          </a:p>
        </p:txBody>
      </p:sp>
      <p:sp>
        <p:nvSpPr>
          <p:cNvPr id="21" name="Freeform: Shape 14">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1174"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 name="Freeform: Shape 16">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2585"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pic>
        <p:nvPicPr>
          <p:cNvPr id="10" name="Picture 2" descr="http://www.hazemsakeek.com/Scientifc_Assay/internet/internetimages/intern3.gif">
            <a:extLst>
              <a:ext uri="{FF2B5EF4-FFF2-40B4-BE49-F238E27FC236}">
                <a16:creationId xmlns:a16="http://schemas.microsoft.com/office/drawing/2014/main" id="{F1A862ED-1A32-4FEC-86F6-3677EA2E7B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772" y="185329"/>
            <a:ext cx="4392488" cy="2116477"/>
          </a:xfrm>
          <a:prstGeom prst="rect">
            <a:avLst/>
          </a:prstGeom>
          <a:noFill/>
          <a:extLst>
            <a:ext uri="{909E8E84-426E-40DD-AFC4-6F175D3DCCD1}">
              <a14:hiddenFill xmlns:a14="http://schemas.microsoft.com/office/drawing/2010/main">
                <a:solidFill>
                  <a:srgbClr val="FFFFFF"/>
                </a:solidFill>
              </a14:hiddenFill>
            </a:ext>
          </a:extLst>
        </p:spPr>
      </p:pic>
      <p:sp>
        <p:nvSpPr>
          <p:cNvPr id="4" name="عنصر نائب لرقم الشريحة 3">
            <a:extLst>
              <a:ext uri="{FF2B5EF4-FFF2-40B4-BE49-F238E27FC236}">
                <a16:creationId xmlns:a16="http://schemas.microsoft.com/office/drawing/2014/main" id="{06BF6752-B2CC-44D9-90FE-887C0488B370}"/>
              </a:ext>
            </a:extLst>
          </p:cNvPr>
          <p:cNvSpPr>
            <a:spLocks noGrp="1"/>
          </p:cNvSpPr>
          <p:nvPr>
            <p:ph type="sldNum" sz="quarter" idx="12"/>
          </p:nvPr>
        </p:nvSpPr>
        <p:spPr>
          <a:xfrm>
            <a:off x="10997367" y="599325"/>
            <a:ext cx="548497" cy="548640"/>
          </a:xfrm>
          <a:prstGeom prst="ellipse">
            <a:avLst/>
          </a:prstGeom>
          <a:solidFill>
            <a:srgbClr val="7F7F7F"/>
          </a:solidFill>
        </p:spPr>
        <p:txBody>
          <a:bodyPr anchor="ctr">
            <a:normAutofit/>
          </a:bodyPr>
          <a:lstStyle/>
          <a:p>
            <a:pPr algn="ctr">
              <a:spcAft>
                <a:spcPts val="600"/>
              </a:spcAft>
            </a:pPr>
            <a:fld id="{A0EA1CD7-592C-4A80-B624-ADFDD206F3A1}" type="slidenum">
              <a:rPr lang="ar-SA" sz="1500" smtClean="0">
                <a:solidFill>
                  <a:schemeClr val="tx1"/>
                </a:solidFill>
              </a:rPr>
              <a:pPr algn="ctr">
                <a:spcAft>
                  <a:spcPts val="600"/>
                </a:spcAft>
              </a:pPr>
              <a:t>41</a:t>
            </a:fld>
            <a:endParaRPr lang="ar-SA" sz="1500">
              <a:solidFill>
                <a:schemeClr val="tx1"/>
              </a:solidFill>
            </a:endParaRPr>
          </a:p>
        </p:txBody>
      </p:sp>
      <p:pic>
        <p:nvPicPr>
          <p:cNvPr id="5" name="Picture 2">
            <a:extLst>
              <a:ext uri="{FF2B5EF4-FFF2-40B4-BE49-F238E27FC236}">
                <a16:creationId xmlns:a16="http://schemas.microsoft.com/office/drawing/2014/main" id="{124333EE-0579-42C9-A5C5-5FF715B708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4587442"/>
            <a:ext cx="5891550" cy="23232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عنصر نائب للمحتوى 2">
            <a:extLst>
              <a:ext uri="{FF2B5EF4-FFF2-40B4-BE49-F238E27FC236}">
                <a16:creationId xmlns:a16="http://schemas.microsoft.com/office/drawing/2014/main" id="{D8A7B255-0322-4738-8C19-9389187F5F5D}"/>
              </a:ext>
            </a:extLst>
          </p:cNvPr>
          <p:cNvSpPr>
            <a:spLocks noGrp="1"/>
          </p:cNvSpPr>
          <p:nvPr>
            <p:ph idx="1"/>
          </p:nvPr>
        </p:nvSpPr>
        <p:spPr>
          <a:xfrm>
            <a:off x="6600829" y="2839709"/>
            <a:ext cx="5033473" cy="3181684"/>
          </a:xfrm>
        </p:spPr>
        <p:txBody>
          <a:bodyPr anchor="t">
            <a:normAutofit/>
          </a:bodyPr>
          <a:lstStyle/>
          <a:p>
            <a:pPr rtl="1"/>
            <a:r>
              <a:rPr lang="ar-SA" sz="1800" dirty="0"/>
              <a:t>يعتمد على </a:t>
            </a:r>
            <a:r>
              <a:rPr lang="ar-SA" sz="1800" u="sng" dirty="0"/>
              <a:t>مفتاحين</a:t>
            </a:r>
            <a:r>
              <a:rPr lang="ar-SA" sz="1800" dirty="0"/>
              <a:t> أحدهما للتشفير (المفتاح العام ) و الآخر  لفك التشفير (المفتاح الخاص) .</a:t>
            </a:r>
          </a:p>
          <a:p>
            <a:pPr rtl="1"/>
            <a:r>
              <a:rPr lang="ar-SA" sz="1800" dirty="0"/>
              <a:t>المفتاح العام يكون معروف لدى الجميع و يتم تشفير الرسالة ومن ثم يتم ارسالها فقط دون مفتاحها ويقوم مستقبل الرسالة بفكها من خلال مفتاحه الخاص والذي يكون معروف لديه فقط دون غيره</a:t>
            </a:r>
          </a:p>
          <a:p>
            <a:pPr rtl="1" fontAlgn="base"/>
            <a:r>
              <a:rPr lang="ar-SA" sz="1800" dirty="0">
                <a:latin typeface="Source Serif Pro"/>
              </a:rPr>
              <a:t>أمثلة على ذلك:</a:t>
            </a:r>
          </a:p>
          <a:p>
            <a:pPr fontAlgn="base"/>
            <a:r>
              <a:rPr lang="en-US" sz="1800" dirty="0">
                <a:latin typeface="Source Serif Pro"/>
              </a:rPr>
              <a:t>RSA - Ron Rivest, Adi Shamir, and Len Adleman.</a:t>
            </a:r>
          </a:p>
          <a:p>
            <a:pPr fontAlgn="base"/>
            <a:r>
              <a:rPr lang="en-US" sz="1800" dirty="0">
                <a:latin typeface="Source Serif Pro"/>
              </a:rPr>
              <a:t>   </a:t>
            </a:r>
            <a:r>
              <a:rPr lang="en-US" sz="1800" dirty="0" err="1">
                <a:latin typeface="Source Serif Pro"/>
              </a:rPr>
              <a:t>ElGamal</a:t>
            </a:r>
            <a:endParaRPr lang="en-US" sz="1800" dirty="0">
              <a:latin typeface="Source Serif Pro"/>
            </a:endParaRPr>
          </a:p>
        </p:txBody>
      </p:sp>
      <p:sp>
        <p:nvSpPr>
          <p:cNvPr id="8" name="عنوان 6">
            <a:extLst>
              <a:ext uri="{FF2B5EF4-FFF2-40B4-BE49-F238E27FC236}">
                <a16:creationId xmlns:a16="http://schemas.microsoft.com/office/drawing/2014/main" id="{5E9B62F1-A748-464F-8307-7FF1CE962335}"/>
              </a:ext>
            </a:extLst>
          </p:cNvPr>
          <p:cNvSpPr txBox="1">
            <a:spLocks/>
          </p:cNvSpPr>
          <p:nvPr/>
        </p:nvSpPr>
        <p:spPr>
          <a:xfrm>
            <a:off x="1534621" y="3519326"/>
            <a:ext cx="10512862" cy="799542"/>
          </a:xfrm>
          <a:prstGeom prst="rect">
            <a:avLst/>
          </a:prstGeom>
        </p:spPr>
        <p:txBody>
          <a:bodyPr vert="horz" lIns="91416" tIns="45708" rIns="91416" bIns="45708"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ar-SA" sz="3999" dirty="0"/>
          </a:p>
        </p:txBody>
      </p:sp>
      <p:pic>
        <p:nvPicPr>
          <p:cNvPr id="7" name="صورة 6">
            <a:extLst>
              <a:ext uri="{FF2B5EF4-FFF2-40B4-BE49-F238E27FC236}">
                <a16:creationId xmlns:a16="http://schemas.microsoft.com/office/drawing/2014/main" id="{84846811-7081-4765-8147-32D2DBFBA625}"/>
              </a:ext>
            </a:extLst>
          </p:cNvPr>
          <p:cNvPicPr>
            <a:picLocks noChangeAspect="1"/>
          </p:cNvPicPr>
          <p:nvPr/>
        </p:nvPicPr>
        <p:blipFill>
          <a:blip r:embed="rId5"/>
          <a:stretch>
            <a:fillRect/>
          </a:stretch>
        </p:blipFill>
        <p:spPr>
          <a:xfrm>
            <a:off x="536159" y="2348880"/>
            <a:ext cx="3889420" cy="2002665"/>
          </a:xfrm>
          <a:prstGeom prst="rect">
            <a:avLst/>
          </a:prstGeom>
        </p:spPr>
      </p:pic>
    </p:spTree>
    <p:extLst>
      <p:ext uri="{BB962C8B-B14F-4D97-AF65-F5344CB8AC3E}">
        <p14:creationId xmlns:p14="http://schemas.microsoft.com/office/powerpoint/2010/main" val="104794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 presetClass="entr" presetSubtype="0" fill="hold" grpId="0" nodeType="withEffect" nodePh="1">
                                  <p:stCondLst>
                                    <p:cond delay="0"/>
                                  </p:stCondLst>
                                  <p:endCondLst>
                                    <p:cond evt="begin" delay="0">
                                      <p:tn val="8"/>
                                    </p:cond>
                                  </p:end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5876AB07-265C-4AE9-975D-9EC3BBE0049E}"/>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rtl="0"/>
            <a:r>
              <a:rPr lang="en-US" sz="3200" kern="1200">
                <a:solidFill>
                  <a:schemeClr val="bg1"/>
                </a:solidFill>
                <a:latin typeface="+mj-lt"/>
                <a:ea typeface="+mj-ea"/>
                <a:cs typeface="+mj-cs"/>
              </a:rPr>
              <a:t>سيناريو</a:t>
            </a:r>
          </a:p>
        </p:txBody>
      </p:sp>
      <p:pic>
        <p:nvPicPr>
          <p:cNvPr id="6" name="Picture 6" descr="لا يوجد نص متاح لهذه الصورة">
            <a:extLst>
              <a:ext uri="{FF2B5EF4-FFF2-40B4-BE49-F238E27FC236}">
                <a16:creationId xmlns:a16="http://schemas.microsoft.com/office/drawing/2014/main" id="{7E3CD723-DDE8-4A36-AB34-E1CE39B78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3972" y="1782124"/>
            <a:ext cx="7263138" cy="4394199"/>
          </a:xfrm>
          <a:prstGeom prst="rect">
            <a:avLst/>
          </a:prstGeom>
          <a:noFill/>
          <a:extLst>
            <a:ext uri="{909E8E84-426E-40DD-AFC4-6F175D3DCCD1}">
              <a14:hiddenFill xmlns:a14="http://schemas.microsoft.com/office/drawing/2010/main">
                <a:solidFill>
                  <a:srgbClr val="FFFFFF"/>
                </a:solidFill>
              </a14:hiddenFill>
            </a:ext>
          </a:extLst>
        </p:spPr>
      </p:pic>
      <p:sp>
        <p:nvSpPr>
          <p:cNvPr id="4" name="عنصر نائب لرقم الشريحة 3">
            <a:extLst>
              <a:ext uri="{FF2B5EF4-FFF2-40B4-BE49-F238E27FC236}">
                <a16:creationId xmlns:a16="http://schemas.microsoft.com/office/drawing/2014/main" id="{90F1B1CF-2328-4DA0-8DA5-CBCDA5994960}"/>
              </a:ext>
            </a:extLst>
          </p:cNvPr>
          <p:cNvSpPr>
            <a:spLocks noGrp="1"/>
          </p:cNvSpPr>
          <p:nvPr>
            <p:ph type="sldNum" sz="quarter" idx="12"/>
          </p:nvPr>
        </p:nvSpPr>
        <p:spPr>
          <a:xfrm>
            <a:off x="8608357" y="6356350"/>
            <a:ext cx="2742486" cy="365125"/>
          </a:xfrm>
        </p:spPr>
        <p:txBody>
          <a:bodyPr vert="horz" lIns="91440" tIns="45720" rIns="91440" bIns="45720" rtlCol="0" anchor="ctr">
            <a:normAutofit/>
          </a:bodyPr>
          <a:lstStyle/>
          <a:p>
            <a:pPr algn="r" rtl="0">
              <a:spcAft>
                <a:spcPts val="600"/>
              </a:spcAft>
            </a:pPr>
            <a:fld id="{A0EA1CD7-592C-4A80-B624-ADFDD206F3A1}" type="slidenum">
              <a:rPr lang="en-US" smtClean="0"/>
              <a:pPr algn="r" rtl="0">
                <a:spcAft>
                  <a:spcPts val="600"/>
                </a:spcAft>
              </a:pPr>
              <a:t>42</a:t>
            </a:fld>
            <a:endParaRPr lang="en-US"/>
          </a:p>
        </p:txBody>
      </p:sp>
    </p:spTree>
    <p:extLst>
      <p:ext uri="{BB962C8B-B14F-4D97-AF65-F5344CB8AC3E}">
        <p14:creationId xmlns:p14="http://schemas.microsoft.com/office/powerpoint/2010/main" val="10664853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1C249FA0-5A0B-4D2C-97A0-D4218B450048}"/>
              </a:ext>
            </a:extLst>
          </p:cNvPr>
          <p:cNvSpPr>
            <a:spLocks noGrp="1"/>
          </p:cNvSpPr>
          <p:nvPr>
            <p:ph type="title"/>
          </p:nvPr>
        </p:nvSpPr>
        <p:spPr>
          <a:xfrm>
            <a:off x="837981" y="704088"/>
            <a:ext cx="3529034" cy="2980944"/>
          </a:xfrm>
        </p:spPr>
        <p:txBody>
          <a:bodyPr>
            <a:normAutofit/>
          </a:bodyPr>
          <a:lstStyle/>
          <a:p>
            <a:r>
              <a:rPr lang="ar-SA" b="1">
                <a:solidFill>
                  <a:schemeClr val="bg1"/>
                </a:solidFill>
                <a:latin typeface="Source Serif Pro"/>
              </a:rPr>
              <a:t>السمات البارزة للتشفير بالمفتاح الغير المتماثل:</a:t>
            </a:r>
            <a:br>
              <a:rPr lang="ar-SA">
                <a:solidFill>
                  <a:schemeClr val="bg1"/>
                </a:solidFill>
                <a:latin typeface="Source Serif Pro"/>
              </a:rPr>
            </a:br>
            <a:endParaRPr lang="ar-SA">
              <a:solidFill>
                <a:schemeClr val="bg1"/>
              </a:solidFill>
            </a:endParaRPr>
          </a:p>
        </p:txBody>
      </p:sp>
      <p:sp>
        <p:nvSpPr>
          <p:cNvPr id="3" name="عنصر نائب للمحتوى 2">
            <a:extLst>
              <a:ext uri="{FF2B5EF4-FFF2-40B4-BE49-F238E27FC236}">
                <a16:creationId xmlns:a16="http://schemas.microsoft.com/office/drawing/2014/main" id="{DAF9A9F0-C635-4E9D-81B7-22064C020F7C}"/>
              </a:ext>
            </a:extLst>
          </p:cNvPr>
          <p:cNvSpPr>
            <a:spLocks noGrp="1"/>
          </p:cNvSpPr>
          <p:nvPr>
            <p:ph idx="1"/>
          </p:nvPr>
        </p:nvSpPr>
        <p:spPr>
          <a:xfrm>
            <a:off x="5366714" y="704088"/>
            <a:ext cx="5978033" cy="6153912"/>
          </a:xfrm>
        </p:spPr>
        <p:txBody>
          <a:bodyPr anchor="ctr">
            <a:normAutofit/>
          </a:bodyPr>
          <a:lstStyle/>
          <a:p>
            <a:pPr rtl="1" fontAlgn="base"/>
            <a:r>
              <a:rPr lang="ar-SA" sz="1700" dirty="0">
                <a:latin typeface="Source Serif Pro"/>
              </a:rPr>
              <a:t>يحتاج كل شخص إلى الحصول على زوج من المفاتيح المختلفة (مفتاح خاص </a:t>
            </a:r>
            <a:r>
              <a:rPr lang="en-US" sz="1700" dirty="0">
                <a:latin typeface="Source Serif Pro"/>
              </a:rPr>
              <a:t>Private Key </a:t>
            </a:r>
            <a:r>
              <a:rPr lang="ar-SA" sz="1700" dirty="0">
                <a:latin typeface="Source Serif Pro"/>
              </a:rPr>
              <a:t>ومفتاح عام </a:t>
            </a:r>
            <a:r>
              <a:rPr lang="en-US" sz="1700" dirty="0">
                <a:latin typeface="Source Serif Pro"/>
              </a:rPr>
              <a:t>Public Key)، </a:t>
            </a:r>
          </a:p>
          <a:p>
            <a:pPr rtl="1" fontAlgn="base"/>
            <a:r>
              <a:rPr lang="ar-SA" sz="1700" dirty="0">
                <a:latin typeface="Source Serif Pro"/>
              </a:rPr>
              <a:t>يتطلب وضع المفتاح العام </a:t>
            </a:r>
            <a:r>
              <a:rPr lang="en-US" sz="1700" dirty="0">
                <a:latin typeface="Source Serif Pro"/>
              </a:rPr>
              <a:t>Public Key </a:t>
            </a:r>
            <a:r>
              <a:rPr lang="ar-SA" sz="1700" dirty="0">
                <a:latin typeface="Source Serif Pro"/>
              </a:rPr>
              <a:t> في مستودع عام  </a:t>
            </a:r>
            <a:r>
              <a:rPr lang="en-US" sz="1700" dirty="0">
                <a:latin typeface="Source Serif Pro"/>
              </a:rPr>
              <a:t>Public Repository</a:t>
            </a:r>
          </a:p>
          <a:p>
            <a:pPr rtl="1" fontAlgn="base"/>
            <a:r>
              <a:rPr lang="en-US" sz="1700" dirty="0">
                <a:latin typeface="Source Serif Pro"/>
              </a:rPr>
              <a:t>    </a:t>
            </a:r>
            <a:r>
              <a:rPr lang="ar-SA" sz="1700" dirty="0">
                <a:latin typeface="Source Serif Pro"/>
              </a:rPr>
              <a:t>على الرغم من أن المفاتيح العامة والخاصة مرتبطة رياضيا، فإنه ليس من الممكن الحصول على واحد بمعلومية الآخر.</a:t>
            </a:r>
          </a:p>
          <a:p>
            <a:pPr rtl="1" fontAlgn="base"/>
            <a:r>
              <a:rPr lang="ar-SA" sz="1700" dirty="0">
                <a:latin typeface="Source Serif Pro"/>
              </a:rPr>
              <a:t>عندما يحتاج </a:t>
            </a:r>
            <a:r>
              <a:rPr lang="en-US" sz="1700" dirty="0">
                <a:latin typeface="Source Serif Pro"/>
              </a:rPr>
              <a:t> Host1 </a:t>
            </a:r>
            <a:r>
              <a:rPr lang="ar-SA" sz="1700" dirty="0">
                <a:latin typeface="Source Serif Pro"/>
              </a:rPr>
              <a:t>إلى إرسال البيانات إلى </a:t>
            </a:r>
            <a:r>
              <a:rPr lang="en-US" sz="1700" dirty="0">
                <a:latin typeface="Source Serif Pro"/>
              </a:rPr>
              <a:t>Host2، </a:t>
            </a:r>
            <a:r>
              <a:rPr lang="ar-SA" sz="1700" dirty="0">
                <a:latin typeface="Source Serif Pro"/>
              </a:rPr>
              <a:t>فإنه يحصل على المفتاح العام لـ </a:t>
            </a:r>
            <a:r>
              <a:rPr lang="en-US" sz="1700" dirty="0">
                <a:latin typeface="Source Serif Pro"/>
              </a:rPr>
              <a:t>Host2 </a:t>
            </a:r>
            <a:r>
              <a:rPr lang="ar-SA" sz="1700" dirty="0">
                <a:latin typeface="Source Serif Pro"/>
              </a:rPr>
              <a:t> من المستودع،  ثم يقوم بتشفير البيانات ونقلها، ومنها يستخدم </a:t>
            </a:r>
            <a:r>
              <a:rPr lang="en-US" sz="1700" dirty="0">
                <a:latin typeface="Source Serif Pro"/>
              </a:rPr>
              <a:t>Host2 </a:t>
            </a:r>
            <a:r>
              <a:rPr lang="ar-SA" sz="1700" dirty="0">
                <a:latin typeface="Source Serif Pro"/>
              </a:rPr>
              <a:t>المفتاح الخاص به للحصول النص العادي.</a:t>
            </a:r>
          </a:p>
          <a:p>
            <a:pPr rtl="1" fontAlgn="base"/>
            <a:r>
              <a:rPr lang="en-US" sz="1700" dirty="0">
                <a:latin typeface="Source Serif Pro"/>
              </a:rPr>
              <a:t>   </a:t>
            </a:r>
            <a:r>
              <a:rPr lang="ar-SA" sz="1700" dirty="0">
                <a:latin typeface="Source Serif Pro"/>
              </a:rPr>
              <a:t>عملية فك التشفير هي أبطأ من تشفير المفتاح المتماثل، لذا فإن الطاقة المطلوبة لتشغيل الخوارزمية الغير المتماثلة تكون أعلى.</a:t>
            </a:r>
          </a:p>
          <a:p>
            <a:pPr rtl="1" fontAlgn="base"/>
            <a:r>
              <a:rPr lang="en-US" sz="1700" dirty="0">
                <a:latin typeface="Source Serif Pro"/>
              </a:rPr>
              <a:t>    </a:t>
            </a:r>
            <a:r>
              <a:rPr lang="ar-SA" sz="1700" dirty="0">
                <a:latin typeface="Source Serif Pro"/>
              </a:rPr>
              <a:t>أنظمة التشفير المتماثلة هي مفهوم طبيعي يمكن فهمه، ولكن في المقابل يصعب فهم أنظمة التشفير الغير متماثلة لاحتوائها على مفاهيم رياضية معقدة.</a:t>
            </a:r>
          </a:p>
        </p:txBody>
      </p:sp>
      <p:sp>
        <p:nvSpPr>
          <p:cNvPr id="4" name="عنصر نائب لرقم الشريحة 3">
            <a:extLst>
              <a:ext uri="{FF2B5EF4-FFF2-40B4-BE49-F238E27FC236}">
                <a16:creationId xmlns:a16="http://schemas.microsoft.com/office/drawing/2014/main" id="{2EE0E645-0FFA-4D50-985C-A19DA3C4D04C}"/>
              </a:ext>
            </a:extLst>
          </p:cNvPr>
          <p:cNvSpPr>
            <a:spLocks noGrp="1"/>
          </p:cNvSpPr>
          <p:nvPr>
            <p:ph type="sldNum" sz="quarter" idx="12"/>
          </p:nvPr>
        </p:nvSpPr>
        <p:spPr>
          <a:xfrm>
            <a:off x="8608357" y="6356350"/>
            <a:ext cx="2742486" cy="365125"/>
          </a:xfrm>
        </p:spPr>
        <p:txBody>
          <a:bodyPr anchor="ctr">
            <a:normAutofit/>
          </a:bodyPr>
          <a:lstStyle/>
          <a:p>
            <a:pPr>
              <a:spcAft>
                <a:spcPts val="600"/>
              </a:spcAft>
            </a:pPr>
            <a:fld id="{A0EA1CD7-592C-4A80-B624-ADFDD206F3A1}" type="slidenum">
              <a:rPr lang="ar-SA" smtClean="0"/>
              <a:pPr>
                <a:spcAft>
                  <a:spcPts val="600"/>
                </a:spcAft>
              </a:pPr>
              <a:t>43</a:t>
            </a:fld>
            <a:endParaRPr lang="ar-SA"/>
          </a:p>
        </p:txBody>
      </p:sp>
    </p:spTree>
    <p:extLst>
      <p:ext uri="{BB962C8B-B14F-4D97-AF65-F5344CB8AC3E}">
        <p14:creationId xmlns:p14="http://schemas.microsoft.com/office/powerpoint/2010/main" val="33517755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14976A27-DDD0-41A7-AC2E-5994AF0E3AFC}"/>
              </a:ext>
            </a:extLst>
          </p:cNvPr>
          <p:cNvSpPr>
            <a:spLocks noGrp="1"/>
          </p:cNvSpPr>
          <p:nvPr>
            <p:ph type="title"/>
          </p:nvPr>
        </p:nvSpPr>
        <p:spPr>
          <a:xfrm>
            <a:off x="837981" y="704088"/>
            <a:ext cx="3529034" cy="2980944"/>
          </a:xfrm>
        </p:spPr>
        <p:txBody>
          <a:bodyPr>
            <a:normAutofit/>
          </a:bodyPr>
          <a:lstStyle/>
          <a:p>
            <a:pPr rtl="1"/>
            <a:r>
              <a:rPr lang="ar-SA" b="1" i="0" dirty="0">
                <a:solidFill>
                  <a:schemeClr val="bg1"/>
                </a:solidFill>
                <a:effectLst/>
                <a:latin typeface="Source Serif Pro"/>
              </a:rPr>
              <a:t>عوائق التشفير بالمفتاح الغير متماثل</a:t>
            </a:r>
            <a:br>
              <a:rPr lang="ar-SA" b="0" i="0" dirty="0">
                <a:solidFill>
                  <a:schemeClr val="bg1"/>
                </a:solidFill>
                <a:effectLst/>
                <a:latin typeface="Source Serif Pro"/>
              </a:rPr>
            </a:br>
            <a:endParaRPr lang="ar-SA" dirty="0">
              <a:solidFill>
                <a:schemeClr val="bg1"/>
              </a:solidFill>
            </a:endParaRPr>
          </a:p>
        </p:txBody>
      </p:sp>
      <p:sp>
        <p:nvSpPr>
          <p:cNvPr id="3" name="عنصر نائب للمحتوى 2">
            <a:extLst>
              <a:ext uri="{FF2B5EF4-FFF2-40B4-BE49-F238E27FC236}">
                <a16:creationId xmlns:a16="http://schemas.microsoft.com/office/drawing/2014/main" id="{B042E9BA-FC3A-41B7-9D42-256BC59F47E1}"/>
              </a:ext>
            </a:extLst>
          </p:cNvPr>
          <p:cNvSpPr>
            <a:spLocks noGrp="1"/>
          </p:cNvSpPr>
          <p:nvPr>
            <p:ph idx="1"/>
          </p:nvPr>
        </p:nvSpPr>
        <p:spPr>
          <a:xfrm>
            <a:off x="6210792" y="704088"/>
            <a:ext cx="5133955" cy="5248656"/>
          </a:xfrm>
        </p:spPr>
        <p:txBody>
          <a:bodyPr anchor="ctr">
            <a:normAutofit/>
          </a:bodyPr>
          <a:lstStyle/>
          <a:p>
            <a:pPr rtl="1" fontAlgn="base"/>
            <a:r>
              <a:rPr lang="ar-SA" sz="2200" b="0" i="0" dirty="0">
                <a:effectLst/>
                <a:latin typeface="Source Serif Pro"/>
              </a:rPr>
              <a:t>يحتاج المستخدم إلى الوثوق بأن المفتاح العام الذي يستخدمه في التواصل مع شخص ما هو حقًا المفتاح العام لذلك الشخص ولم يتم </a:t>
            </a:r>
            <a:r>
              <a:rPr lang="ar-SA" sz="2200" b="0" i="0" dirty="0" err="1">
                <a:effectLst/>
                <a:latin typeface="Source Serif Pro"/>
              </a:rPr>
              <a:t>خداعه</a:t>
            </a:r>
            <a:r>
              <a:rPr lang="ar-SA" sz="2200" b="0" i="0" dirty="0">
                <a:effectLst/>
                <a:latin typeface="Source Serif Pro"/>
              </a:rPr>
              <a:t> من قبل طرف ثالث ضار.</a:t>
            </a:r>
          </a:p>
          <a:p>
            <a:pPr rtl="1"/>
            <a:r>
              <a:rPr lang="ar-SA" sz="2200" dirty="0"/>
              <a:t>السرعة</a:t>
            </a:r>
          </a:p>
        </p:txBody>
      </p:sp>
      <p:sp>
        <p:nvSpPr>
          <p:cNvPr id="4" name="عنصر نائب لرقم الشريحة 3">
            <a:extLst>
              <a:ext uri="{FF2B5EF4-FFF2-40B4-BE49-F238E27FC236}">
                <a16:creationId xmlns:a16="http://schemas.microsoft.com/office/drawing/2014/main" id="{27F0DDEF-2B39-400E-9005-6601E6DD0E6D}"/>
              </a:ext>
            </a:extLst>
          </p:cNvPr>
          <p:cNvSpPr>
            <a:spLocks noGrp="1"/>
          </p:cNvSpPr>
          <p:nvPr>
            <p:ph type="sldNum" sz="quarter" idx="12"/>
          </p:nvPr>
        </p:nvSpPr>
        <p:spPr>
          <a:xfrm>
            <a:off x="8608357" y="6356350"/>
            <a:ext cx="2742486" cy="365125"/>
          </a:xfrm>
        </p:spPr>
        <p:txBody>
          <a:bodyPr anchor="ctr">
            <a:normAutofit/>
          </a:bodyPr>
          <a:lstStyle/>
          <a:p>
            <a:pPr>
              <a:spcAft>
                <a:spcPts val="600"/>
              </a:spcAft>
            </a:pPr>
            <a:fld id="{A0EA1CD7-592C-4A80-B624-ADFDD206F3A1}" type="slidenum">
              <a:rPr lang="ar-SA" smtClean="0"/>
              <a:pPr>
                <a:spcAft>
                  <a:spcPts val="600"/>
                </a:spcAft>
              </a:pPr>
              <a:t>44</a:t>
            </a:fld>
            <a:endParaRPr lang="ar-SA"/>
          </a:p>
        </p:txBody>
      </p:sp>
    </p:spTree>
    <p:extLst>
      <p:ext uri="{BB962C8B-B14F-4D97-AF65-F5344CB8AC3E}">
        <p14:creationId xmlns:p14="http://schemas.microsoft.com/office/powerpoint/2010/main" val="37502741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وان 2">
            <a:extLst>
              <a:ext uri="{FF2B5EF4-FFF2-40B4-BE49-F238E27FC236}">
                <a16:creationId xmlns:a16="http://schemas.microsoft.com/office/drawing/2014/main" id="{30A9C108-1051-4B33-AA4D-2273E25EF34D}"/>
              </a:ext>
            </a:extLst>
          </p:cNvPr>
          <p:cNvSpPr>
            <a:spLocks noGrp="1"/>
          </p:cNvSpPr>
          <p:nvPr>
            <p:ph type="title"/>
          </p:nvPr>
        </p:nvSpPr>
        <p:spPr>
          <a:xfrm>
            <a:off x="837981" y="704088"/>
            <a:ext cx="3529034" cy="2980944"/>
          </a:xfrm>
        </p:spPr>
        <p:txBody>
          <a:bodyPr>
            <a:normAutofit/>
          </a:bodyPr>
          <a:lstStyle/>
          <a:p>
            <a:r>
              <a:rPr lang="en-US" dirty="0">
                <a:solidFill>
                  <a:schemeClr val="bg1"/>
                </a:solidFill>
              </a:rPr>
              <a:t>Hash Signature</a:t>
            </a:r>
            <a:endParaRPr lang="ar-SA" dirty="0">
              <a:solidFill>
                <a:schemeClr val="bg1"/>
              </a:solidFill>
            </a:endParaRPr>
          </a:p>
        </p:txBody>
      </p:sp>
      <p:sp>
        <p:nvSpPr>
          <p:cNvPr id="4" name="عنصر نائب للمحتوى 3">
            <a:extLst>
              <a:ext uri="{FF2B5EF4-FFF2-40B4-BE49-F238E27FC236}">
                <a16:creationId xmlns:a16="http://schemas.microsoft.com/office/drawing/2014/main" id="{072CD8FB-F000-4C83-8A5F-B6CEFDB0635F}"/>
              </a:ext>
            </a:extLst>
          </p:cNvPr>
          <p:cNvSpPr>
            <a:spLocks noGrp="1"/>
          </p:cNvSpPr>
          <p:nvPr>
            <p:ph idx="1"/>
          </p:nvPr>
        </p:nvSpPr>
        <p:spPr>
          <a:xfrm>
            <a:off x="6526460" y="175432"/>
            <a:ext cx="5133955" cy="5248656"/>
          </a:xfrm>
        </p:spPr>
        <p:txBody>
          <a:bodyPr anchor="ctr">
            <a:normAutofit/>
          </a:bodyPr>
          <a:lstStyle/>
          <a:p>
            <a:r>
              <a:rPr lang="ar-SA" sz="2400" dirty="0"/>
              <a:t>بصمة الاصبع للملف </a:t>
            </a:r>
          </a:p>
          <a:p>
            <a:r>
              <a:rPr lang="ar-SA" sz="2400" dirty="0"/>
              <a:t>بمعنى اخر قيمه قصيرة تنتج من ملف (وتكون </a:t>
            </a:r>
            <a:r>
              <a:rPr lang="en-US" sz="2400" dirty="0"/>
              <a:t>is unique to the file</a:t>
            </a:r>
            <a:r>
              <a:rPr lang="ar-SA" sz="2400" dirty="0"/>
              <a:t>)</a:t>
            </a:r>
          </a:p>
        </p:txBody>
      </p:sp>
      <p:pic>
        <p:nvPicPr>
          <p:cNvPr id="6" name="صورة 5">
            <a:extLst>
              <a:ext uri="{FF2B5EF4-FFF2-40B4-BE49-F238E27FC236}">
                <a16:creationId xmlns:a16="http://schemas.microsoft.com/office/drawing/2014/main" id="{FAD5FDCA-AE60-4962-8CFD-D806F0D02A4B}"/>
              </a:ext>
            </a:extLst>
          </p:cNvPr>
          <p:cNvPicPr>
            <a:picLocks noChangeAspect="1"/>
          </p:cNvPicPr>
          <p:nvPr/>
        </p:nvPicPr>
        <p:blipFill>
          <a:blip r:embed="rId3"/>
          <a:stretch>
            <a:fillRect/>
          </a:stretch>
        </p:blipFill>
        <p:spPr>
          <a:xfrm>
            <a:off x="4367015" y="4266690"/>
            <a:ext cx="7727324" cy="2550017"/>
          </a:xfrm>
          <a:prstGeom prst="rect">
            <a:avLst/>
          </a:prstGeom>
        </p:spPr>
      </p:pic>
    </p:spTree>
    <p:extLst>
      <p:ext uri="{BB962C8B-B14F-4D97-AF65-F5344CB8AC3E}">
        <p14:creationId xmlns:p14="http://schemas.microsoft.com/office/powerpoint/2010/main" val="39606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185" y="1025196"/>
            <a:ext cx="5205033" cy="520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29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3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p:cNvSpPr>
            <a:spLocks noGrp="1"/>
          </p:cNvSpPr>
          <p:nvPr>
            <p:ph type="title"/>
          </p:nvPr>
        </p:nvSpPr>
        <p:spPr>
          <a:xfrm>
            <a:off x="767090" y="1780661"/>
            <a:ext cx="3581140" cy="1463472"/>
          </a:xfrm>
        </p:spPr>
        <p:txBody>
          <a:bodyPr anchor="t">
            <a:normAutofit/>
          </a:bodyPr>
          <a:lstStyle/>
          <a:p>
            <a:r>
              <a:rPr lang="ar-SA" sz="4800" b="1">
                <a:solidFill>
                  <a:schemeClr val="bg1"/>
                </a:solidFill>
              </a:rPr>
              <a:t>تشفير الشبكات اللاسلكية</a:t>
            </a:r>
            <a:endParaRPr lang="ar-SA" sz="4800">
              <a:solidFill>
                <a:schemeClr val="bg1"/>
              </a:solidFill>
            </a:endParaRPr>
          </a:p>
        </p:txBody>
      </p:sp>
      <p:grpSp>
        <p:nvGrpSpPr>
          <p:cNvPr id="152" name="Group 15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090" y="681628"/>
            <a:ext cx="1128088" cy="847206"/>
            <a:chOff x="668003" y="1684057"/>
            <a:chExt cx="1128382" cy="847206"/>
          </a:xfrm>
        </p:grpSpPr>
        <p:sp>
          <p:nvSpPr>
            <p:cNvPr id="15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عنصر نائب للمحتوى 2"/>
          <p:cNvSpPr>
            <a:spLocks noGrp="1"/>
          </p:cNvSpPr>
          <p:nvPr>
            <p:ph idx="1"/>
          </p:nvPr>
        </p:nvSpPr>
        <p:spPr>
          <a:xfrm>
            <a:off x="767090" y="3383121"/>
            <a:ext cx="3581139" cy="2793251"/>
          </a:xfrm>
        </p:spPr>
        <p:txBody>
          <a:bodyPr anchor="t">
            <a:normAutofit/>
          </a:bodyPr>
          <a:lstStyle/>
          <a:p>
            <a:pPr rtl="1"/>
            <a:r>
              <a:rPr lang="ar-SA" sz="2000">
                <a:solidFill>
                  <a:schemeClr val="bg1"/>
                </a:solidFill>
              </a:rPr>
              <a:t>لا شك أن الاتصال اللاسلكي أسهل ومرغوب بشكل كبير لأسباب  التنقل وحرية العمل ، ولكن استخدام الشبكات اللاسلكية بدون تشفير يعرضها للخطر، ولحل ذلك يجب تشفير الاتصالات اللاسلكية بأنظمة التشفير المتوفرة مع وسائل الاتصال اللاسلكية في أجهزة الحاسب أو أجهزة الاتصال بالإنترنت أو أجهزة الجوال أو غيرها </a:t>
            </a:r>
          </a:p>
          <a:p>
            <a:pPr rtl="1"/>
            <a:endParaRPr lang="ar-SA" sz="2000">
              <a:solidFill>
                <a:schemeClr val="bg1"/>
              </a:solidFill>
            </a:endParaRPr>
          </a:p>
        </p:txBody>
      </p:sp>
      <p:pic>
        <p:nvPicPr>
          <p:cNvPr id="1026" name="Picture 2" descr="Protected wireless network - Free security icons">
            <a:extLst>
              <a:ext uri="{FF2B5EF4-FFF2-40B4-BE49-F238E27FC236}">
                <a16:creationId xmlns:a16="http://schemas.microsoft.com/office/drawing/2014/main" id="{1C40457B-17E3-48A0-8BD5-0160088C3E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9566" y="903730"/>
            <a:ext cx="4472307" cy="4472307"/>
          </a:xfrm>
          <a:prstGeom prst="rect">
            <a:avLst/>
          </a:prstGeom>
          <a:noFill/>
          <a:extLst>
            <a:ext uri="{909E8E84-426E-40DD-AFC4-6F175D3DCCD1}">
              <a14:hiddenFill xmlns:a14="http://schemas.microsoft.com/office/drawing/2010/main">
                <a:solidFill>
                  <a:srgbClr val="FFFFFF"/>
                </a:solidFill>
              </a14:hiddenFill>
            </a:ext>
          </a:extLst>
        </p:spPr>
      </p:pic>
      <p:sp>
        <p:nvSpPr>
          <p:cNvPr id="4" name="عنوان 1"/>
          <p:cNvSpPr txBox="1">
            <a:spLocks/>
          </p:cNvSpPr>
          <p:nvPr/>
        </p:nvSpPr>
        <p:spPr>
          <a:xfrm>
            <a:off x="493075" y="117495"/>
            <a:ext cx="8227457" cy="863871"/>
          </a:xfrm>
          <a:prstGeom prst="rect">
            <a:avLst/>
          </a:prstGeom>
        </p:spPr>
        <p:txBody>
          <a:bodyPr vert="horz" lIns="91416" tIns="45708" rIns="91416" bIns="45708"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ar-SA" sz="3199" b="1" dirty="0">
              <a:solidFill>
                <a:srgbClr val="FF0000"/>
              </a:solidFill>
            </a:endParaRPr>
          </a:p>
        </p:txBody>
      </p:sp>
    </p:spTree>
    <p:extLst>
      <p:ext uri="{BB962C8B-B14F-4D97-AF65-F5344CB8AC3E}">
        <p14:creationId xmlns:p14="http://schemas.microsoft.com/office/powerpoint/2010/main" val="13682994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رسم تخطيطي 5"/>
          <p:cNvGraphicFramePr/>
          <p:nvPr>
            <p:extLst>
              <p:ext uri="{D42A27DB-BD31-4B8C-83A1-F6EECF244321}">
                <p14:modId xmlns:p14="http://schemas.microsoft.com/office/powerpoint/2010/main" val="3250153591"/>
              </p:ext>
            </p:extLst>
          </p:nvPr>
        </p:nvGraphicFramePr>
        <p:xfrm>
          <a:off x="125228" y="176211"/>
          <a:ext cx="11946718" cy="6418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مربع نص 8"/>
          <p:cNvSpPr txBox="1"/>
          <p:nvPr/>
        </p:nvSpPr>
        <p:spPr>
          <a:xfrm>
            <a:off x="6886500" y="5949280"/>
            <a:ext cx="2538007" cy="523084"/>
          </a:xfrm>
          <a:prstGeom prst="rect">
            <a:avLst/>
          </a:prstGeom>
          <a:noFill/>
        </p:spPr>
        <p:txBody>
          <a:bodyPr wrap="square" rtlCol="1">
            <a:spAutoFit/>
          </a:bodyPr>
          <a:lstStyle/>
          <a:p>
            <a:r>
              <a:rPr lang="en-US" sz="2799" dirty="0"/>
              <a:t>B234C512E7</a:t>
            </a:r>
            <a:endParaRPr lang="ar-SA" sz="2799" dirty="0"/>
          </a:p>
        </p:txBody>
      </p:sp>
    </p:spTree>
    <p:extLst>
      <p:ext uri="{BB962C8B-B14F-4D97-AF65-F5344CB8AC3E}">
        <p14:creationId xmlns:p14="http://schemas.microsoft.com/office/powerpoint/2010/main" val="31362874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7933"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3475"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عنوان 1"/>
          <p:cNvSpPr>
            <a:spLocks noGrp="1"/>
          </p:cNvSpPr>
          <p:nvPr>
            <p:ph type="title"/>
          </p:nvPr>
        </p:nvSpPr>
        <p:spPr>
          <a:xfrm>
            <a:off x="804462" y="640080"/>
            <a:ext cx="3281841" cy="5257800"/>
          </a:xfrm>
        </p:spPr>
        <p:txBody>
          <a:bodyPr>
            <a:normAutofit/>
          </a:bodyPr>
          <a:lstStyle/>
          <a:p>
            <a:r>
              <a:rPr lang="ar-SA" b="1">
                <a:solidFill>
                  <a:schemeClr val="bg1"/>
                </a:solidFill>
              </a:rPr>
              <a:t>حماية تطبيقات الإنترنت</a:t>
            </a:r>
            <a:endParaRPr lang="ar-SA">
              <a:solidFill>
                <a:schemeClr val="bg1"/>
              </a:solidFill>
            </a:endParaRPr>
          </a:p>
        </p:txBody>
      </p:sp>
      <p:sp>
        <p:nvSpPr>
          <p:cNvPr id="3" name="عنصر نائب للمحتوى 2"/>
          <p:cNvSpPr>
            <a:spLocks noGrp="1"/>
          </p:cNvSpPr>
          <p:nvPr>
            <p:ph idx="1"/>
          </p:nvPr>
        </p:nvSpPr>
        <p:spPr>
          <a:xfrm>
            <a:off x="5356988" y="640081"/>
            <a:ext cx="6023085" cy="5257800"/>
          </a:xfrm>
        </p:spPr>
        <p:txBody>
          <a:bodyPr anchor="ctr">
            <a:normAutofit/>
          </a:bodyPr>
          <a:lstStyle/>
          <a:p>
            <a:pPr rtl="1"/>
            <a:r>
              <a:rPr lang="ar-SA" sz="2400" dirty="0"/>
              <a:t>لم تعد مواقع الانترنت جامدة(</a:t>
            </a:r>
            <a:r>
              <a:rPr lang="en-US" sz="2400" dirty="0"/>
              <a:t>static</a:t>
            </a:r>
            <a:r>
              <a:rPr lang="ar-SA" sz="2400" dirty="0"/>
              <a:t>) تقتصر على عرض المعلومات ، بل أصبحت أكثر تفاعلية ، وهو ما يطلق عليه تطبيقات الانترنت ، وهذا التفاعل يتطلب مستوى عالي من الأمان ، لحماية البيانات التي يرسلها المستخدم كاسم المستخدم وكلمة السر ورقم بطائق الائتمان.</a:t>
            </a:r>
          </a:p>
        </p:txBody>
      </p:sp>
    </p:spTree>
    <p:extLst>
      <p:ext uri="{BB962C8B-B14F-4D97-AF65-F5344CB8AC3E}">
        <p14:creationId xmlns:p14="http://schemas.microsoft.com/office/powerpoint/2010/main" val="42392872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F03233A2-4369-4985-8827-A127169AC902}"/>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rtl="0"/>
            <a:r>
              <a:rPr lang="en-US" sz="3200" kern="1200">
                <a:solidFill>
                  <a:schemeClr val="bg1"/>
                </a:solidFill>
                <a:latin typeface="+mj-lt"/>
                <a:ea typeface="+mj-ea"/>
                <a:cs typeface="+mj-cs"/>
              </a:rPr>
              <a:t>OSI model (Open Systems Interconnection)</a:t>
            </a:r>
            <a:endParaRPr lang="en-US" sz="3200" kern="1200" dirty="0">
              <a:solidFill>
                <a:schemeClr val="bg1"/>
              </a:solidFill>
              <a:latin typeface="+mj-lt"/>
              <a:ea typeface="+mj-ea"/>
              <a:cs typeface="+mj-cs"/>
            </a:endParaRPr>
          </a:p>
        </p:txBody>
      </p:sp>
      <p:pic>
        <p:nvPicPr>
          <p:cNvPr id="5" name="عنصر نائب للمحتوى 4">
            <a:extLst>
              <a:ext uri="{FF2B5EF4-FFF2-40B4-BE49-F238E27FC236}">
                <a16:creationId xmlns:a16="http://schemas.microsoft.com/office/drawing/2014/main" id="{35214395-B0EB-4DC4-A99B-230B0856AC94}"/>
              </a:ext>
            </a:extLst>
          </p:cNvPr>
          <p:cNvPicPr>
            <a:picLocks noChangeAspect="1"/>
          </p:cNvPicPr>
          <p:nvPr/>
        </p:nvPicPr>
        <p:blipFill>
          <a:blip r:embed="rId2"/>
          <a:stretch>
            <a:fillRect/>
          </a:stretch>
        </p:blipFill>
        <p:spPr>
          <a:xfrm>
            <a:off x="1413892" y="1675227"/>
            <a:ext cx="8588404" cy="4828592"/>
          </a:xfrm>
          <a:prstGeom prst="rect">
            <a:avLst/>
          </a:prstGeom>
        </p:spPr>
      </p:pic>
    </p:spTree>
    <p:extLst>
      <p:ext uri="{BB962C8B-B14F-4D97-AF65-F5344CB8AC3E}">
        <p14:creationId xmlns:p14="http://schemas.microsoft.com/office/powerpoint/2010/main" val="3002689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رسم تخطيطي 3"/>
          <p:cNvGraphicFramePr/>
          <p:nvPr>
            <p:extLst>
              <p:ext uri="{D42A27DB-BD31-4B8C-83A1-F6EECF244321}">
                <p14:modId xmlns:p14="http://schemas.microsoft.com/office/powerpoint/2010/main" val="416728919"/>
              </p:ext>
            </p:extLst>
          </p:nvPr>
        </p:nvGraphicFramePr>
        <p:xfrm>
          <a:off x="441043" y="-47222"/>
          <a:ext cx="11583393" cy="6254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9280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73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4693"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8033"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p:cNvSpPr>
            <a:spLocks noGrp="1"/>
          </p:cNvSpPr>
          <p:nvPr>
            <p:ph type="title"/>
          </p:nvPr>
        </p:nvSpPr>
        <p:spPr>
          <a:xfrm>
            <a:off x="837981" y="704088"/>
            <a:ext cx="3529034" cy="2980944"/>
          </a:xfrm>
        </p:spPr>
        <p:txBody>
          <a:bodyPr>
            <a:normAutofit/>
          </a:bodyPr>
          <a:lstStyle/>
          <a:p>
            <a:pPr rtl="1"/>
            <a:r>
              <a:rPr lang="ar-SA" b="1">
                <a:solidFill>
                  <a:schemeClr val="bg1"/>
                </a:solidFill>
              </a:rPr>
              <a:t>1- جدار الحماية </a:t>
            </a:r>
            <a:r>
              <a:rPr lang="en-US" b="1">
                <a:solidFill>
                  <a:schemeClr val="bg1"/>
                </a:solidFill>
              </a:rPr>
              <a:t>FIREWALL</a:t>
            </a:r>
            <a:endParaRPr lang="ar-SA" b="1">
              <a:solidFill>
                <a:schemeClr val="bg1"/>
              </a:solidFill>
            </a:endParaRPr>
          </a:p>
        </p:txBody>
      </p:sp>
      <p:sp>
        <p:nvSpPr>
          <p:cNvPr id="3" name="عنصر نائب للمحتوى 2"/>
          <p:cNvSpPr>
            <a:spLocks noGrp="1"/>
          </p:cNvSpPr>
          <p:nvPr>
            <p:ph idx="1"/>
          </p:nvPr>
        </p:nvSpPr>
        <p:spPr>
          <a:xfrm>
            <a:off x="6210792" y="671815"/>
            <a:ext cx="5133955" cy="5248656"/>
          </a:xfrm>
        </p:spPr>
        <p:txBody>
          <a:bodyPr anchor="ctr">
            <a:normAutofit/>
          </a:bodyPr>
          <a:lstStyle/>
          <a:p>
            <a:pPr rtl="1"/>
            <a:r>
              <a:rPr lang="ar-SA" sz="2400" dirty="0"/>
              <a:t>عبارة عن برنامج(او جهاز) أو جهاز يتحكم في عملية الاتصال بين الحاسب و الانترنت</a:t>
            </a:r>
          </a:p>
          <a:p>
            <a:pPr rtl="1"/>
            <a:r>
              <a:rPr lang="ar-SA" sz="2400" dirty="0"/>
              <a:t> يقوم بمنع البرامج الضارة والهاكرز من الوصول الى جهاز الحاسب </a:t>
            </a:r>
          </a:p>
          <a:p>
            <a:pPr rtl="1"/>
            <a:r>
              <a:rPr lang="ar-SA" sz="2400" dirty="0"/>
              <a:t>استخدام برامج جدران الحماية لا يغني عن استخدام برامج مكافحة الفيروسات</a:t>
            </a:r>
          </a:p>
        </p:txBody>
      </p:sp>
      <p:pic>
        <p:nvPicPr>
          <p:cNvPr id="9" name="Picture 4" descr="http://hitscom.com/main/wp-content/uploads/2014/03/firewallz.jpg">
            <a:extLst>
              <a:ext uri="{FF2B5EF4-FFF2-40B4-BE49-F238E27FC236}">
                <a16:creationId xmlns:a16="http://schemas.microsoft.com/office/drawing/2014/main" id="{9F8E2035-5C62-4C65-A670-A7BF9B669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8" y="4464867"/>
            <a:ext cx="3857421" cy="240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4013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73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1326"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Shape 151">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2812"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p:cNvSpPr>
            <a:spLocks noGrp="1"/>
          </p:cNvSpPr>
          <p:nvPr>
            <p:ph type="title"/>
          </p:nvPr>
        </p:nvSpPr>
        <p:spPr>
          <a:xfrm>
            <a:off x="804462" y="365125"/>
            <a:ext cx="4377741" cy="1325563"/>
          </a:xfrm>
        </p:spPr>
        <p:txBody>
          <a:bodyPr>
            <a:normAutofit/>
          </a:bodyPr>
          <a:lstStyle/>
          <a:p>
            <a:pPr rtl="1"/>
            <a:r>
              <a:rPr lang="ar-SA" b="1"/>
              <a:t>2- بروتوكول</a:t>
            </a:r>
            <a:r>
              <a:rPr lang="en-US" b="1"/>
              <a:t>HTTPS </a:t>
            </a:r>
            <a:endParaRPr lang="ar-SA" b="1"/>
          </a:p>
        </p:txBody>
      </p:sp>
      <p:sp>
        <p:nvSpPr>
          <p:cNvPr id="3" name="عنصر نائب للمحتوى 2"/>
          <p:cNvSpPr>
            <a:spLocks noGrp="1"/>
          </p:cNvSpPr>
          <p:nvPr>
            <p:ph idx="1"/>
          </p:nvPr>
        </p:nvSpPr>
        <p:spPr>
          <a:xfrm>
            <a:off x="804462" y="2020824"/>
            <a:ext cx="5074768" cy="4151376"/>
          </a:xfrm>
        </p:spPr>
        <p:txBody>
          <a:bodyPr>
            <a:normAutofit/>
          </a:bodyPr>
          <a:lstStyle/>
          <a:p>
            <a:pPr rtl="1"/>
            <a:r>
              <a:rPr lang="ar-SA" sz="2000" dirty="0"/>
              <a:t>البروتوكول : هو الطريقة التي يتخاطب بها جهاز المرسل و المستقبل </a:t>
            </a:r>
          </a:p>
          <a:p>
            <a:pPr rtl="1"/>
            <a:r>
              <a:rPr lang="ar-SA" sz="2000" dirty="0"/>
              <a:t>مسؤول عن </a:t>
            </a:r>
            <a:r>
              <a:rPr lang="ar-SA" sz="2000" u="sng" dirty="0"/>
              <a:t>نقل و عرض صفحات مواقع الانترنت </a:t>
            </a:r>
          </a:p>
          <a:p>
            <a:pPr rtl="1"/>
            <a:r>
              <a:rPr lang="ar-SA" sz="2000" dirty="0"/>
              <a:t>بروتوكول </a:t>
            </a:r>
            <a:r>
              <a:rPr lang="en-US" sz="2000" dirty="0"/>
              <a:t>HTTP </a:t>
            </a:r>
            <a:r>
              <a:rPr lang="ar-SA" sz="2000" dirty="0"/>
              <a:t> (</a:t>
            </a:r>
            <a:r>
              <a:rPr lang="en-US" sz="2000" dirty="0" err="1"/>
              <a:t>HyperText</a:t>
            </a:r>
            <a:r>
              <a:rPr lang="en-US" sz="2000" dirty="0"/>
              <a:t> Transfer Protocol</a:t>
            </a:r>
            <a:r>
              <a:rPr lang="ar-SA" sz="2000" dirty="0"/>
              <a:t> ) </a:t>
            </a:r>
          </a:p>
          <a:p>
            <a:pPr marL="0" indent="0">
              <a:buNone/>
            </a:pPr>
            <a:r>
              <a:rPr lang="ar-SA" sz="2000" dirty="0"/>
              <a:t>يقوم نقل و عرض صفحات مواقع الانترنت , و يعاب بأن البيانات التي يتم ارسالها من قبل المستخدم </a:t>
            </a:r>
            <a:r>
              <a:rPr lang="ar-SA" sz="2000" b="1" u="sng" dirty="0"/>
              <a:t>غير مشفرة </a:t>
            </a:r>
            <a:endParaRPr lang="ar-SA" sz="2000" dirty="0"/>
          </a:p>
          <a:p>
            <a:pPr rtl="1"/>
            <a:r>
              <a:rPr lang="ar-SA" sz="2000" dirty="0"/>
              <a:t>بروتوكول </a:t>
            </a:r>
            <a:r>
              <a:rPr lang="en-US" sz="2000" dirty="0"/>
              <a:t>HTTPS</a:t>
            </a:r>
            <a:r>
              <a:rPr lang="ar-SA" sz="2000" dirty="0"/>
              <a:t> : </a:t>
            </a:r>
          </a:p>
          <a:p>
            <a:pPr marL="0" indent="0">
              <a:buNone/>
            </a:pPr>
            <a:r>
              <a:rPr lang="ar-SA" sz="2000" dirty="0"/>
              <a:t>نفس البروتوكول السابق </a:t>
            </a:r>
            <a:r>
              <a:rPr lang="ar-SA" sz="2000" b="1" u="sng" dirty="0"/>
              <a:t>مدعوم ببروتوكول </a:t>
            </a:r>
            <a:r>
              <a:rPr lang="en-US" sz="2000" b="1" u="sng" dirty="0"/>
              <a:t>SSL/TLS</a:t>
            </a:r>
            <a:r>
              <a:rPr lang="ar-SA" sz="2000" b="1" u="sng" dirty="0"/>
              <a:t> </a:t>
            </a:r>
            <a:r>
              <a:rPr lang="ar-SA" sz="2000" dirty="0"/>
              <a:t>--</a:t>
            </a:r>
            <a:r>
              <a:rPr lang="en-US" sz="2000" dirty="0"/>
              <a:t>&lt;</a:t>
            </a:r>
            <a:r>
              <a:rPr lang="ar-SA" sz="2000" dirty="0"/>
              <a:t> يقوم بتشفير البيانات المدخلة اثناء تنقلها بين جهاز المرسل و المستقبل</a:t>
            </a:r>
            <a:endParaRPr lang="ar-SA" sz="2000" b="1" u="sng" dirty="0"/>
          </a:p>
        </p:txBody>
      </p:sp>
      <p:pic>
        <p:nvPicPr>
          <p:cNvPr id="5126" name="Picture 6" descr="http://www.tpointer.com/wp-content/uploads/2014/07/https.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8973" y="365125"/>
            <a:ext cx="4257190" cy="282038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tech-wd.com/wd/wp-content/uploads/2012/02/http.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57475" y="3429000"/>
            <a:ext cx="3218688" cy="241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466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 y="0"/>
            <a:ext cx="121857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6291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4515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p:cNvSpPr>
            <a:spLocks noGrp="1"/>
          </p:cNvSpPr>
          <p:nvPr>
            <p:ph type="title"/>
          </p:nvPr>
        </p:nvSpPr>
        <p:spPr>
          <a:xfrm>
            <a:off x="804462" y="640263"/>
            <a:ext cx="5155873" cy="1344975"/>
          </a:xfrm>
        </p:spPr>
        <p:txBody>
          <a:bodyPr>
            <a:normAutofit/>
          </a:bodyPr>
          <a:lstStyle/>
          <a:p>
            <a:pPr rtl="1"/>
            <a:r>
              <a:rPr lang="ar-SA" sz="4000"/>
              <a:t>3- التوقيع الرقمي </a:t>
            </a:r>
            <a:r>
              <a:rPr lang="en-US" sz="4000"/>
              <a:t>Digital Signature</a:t>
            </a:r>
            <a:endParaRPr lang="ar-SA" sz="4000"/>
          </a:p>
        </p:txBody>
      </p:sp>
      <p:sp>
        <p:nvSpPr>
          <p:cNvPr id="3" name="عنصر نائب للمحتوى 2"/>
          <p:cNvSpPr>
            <a:spLocks noGrp="1"/>
          </p:cNvSpPr>
          <p:nvPr>
            <p:ph idx="1"/>
          </p:nvPr>
        </p:nvSpPr>
        <p:spPr>
          <a:xfrm>
            <a:off x="804462" y="2121763"/>
            <a:ext cx="5155873" cy="3773010"/>
          </a:xfrm>
        </p:spPr>
        <p:txBody>
          <a:bodyPr>
            <a:normAutofit/>
          </a:bodyPr>
          <a:lstStyle/>
          <a:p>
            <a:pPr rtl="1"/>
            <a:r>
              <a:rPr lang="ar-SA" sz="2000" dirty="0"/>
              <a:t>عبارة عن علامة أو برهان الكتروني يتم إضافته للملفات </a:t>
            </a:r>
            <a:r>
              <a:rPr lang="ar-SA" sz="2000" u="sng" dirty="0"/>
              <a:t>يتيح لمستقبل الملف التأكد من أن الملف على صورته وشكله الأساسي</a:t>
            </a:r>
            <a:r>
              <a:rPr lang="ar-SA" sz="2000" dirty="0"/>
              <a:t> و لم يتعرض للتعديل و التزييف </a:t>
            </a:r>
          </a:p>
          <a:p>
            <a:pPr rtl="1"/>
            <a:r>
              <a:rPr lang="ar-SA" sz="2000" dirty="0"/>
              <a:t>يحتوي على قيمة خوارزمية فريدة تمثل بصمة خاصة للملف </a:t>
            </a:r>
          </a:p>
        </p:txBody>
      </p:sp>
      <p:pic>
        <p:nvPicPr>
          <p:cNvPr id="6146" name="Picture 2" descr="http://www.hackworth.co/wp-content/uploads/2013/08/digital_signature.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7826" y="1835842"/>
            <a:ext cx="4735730" cy="303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779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3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p:cNvSpPr>
            <a:spLocks noGrp="1"/>
          </p:cNvSpPr>
          <p:nvPr>
            <p:ph type="title"/>
          </p:nvPr>
        </p:nvSpPr>
        <p:spPr>
          <a:xfrm>
            <a:off x="767090" y="1780661"/>
            <a:ext cx="3581140" cy="1463472"/>
          </a:xfrm>
        </p:spPr>
        <p:txBody>
          <a:bodyPr anchor="t">
            <a:normAutofit/>
          </a:bodyPr>
          <a:lstStyle/>
          <a:p>
            <a:pPr rtl="1"/>
            <a:r>
              <a:rPr lang="ar-SA" sz="4800">
                <a:solidFill>
                  <a:schemeClr val="bg1"/>
                </a:solidFill>
              </a:rPr>
              <a:t>4- الشهادات الرقمية  </a:t>
            </a:r>
          </a:p>
        </p:txBody>
      </p:sp>
      <p:grpSp>
        <p:nvGrpSpPr>
          <p:cNvPr id="75" name="Group 7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090" y="681628"/>
            <a:ext cx="1128088" cy="847206"/>
            <a:chOff x="668003" y="1684057"/>
            <a:chExt cx="1128382" cy="847206"/>
          </a:xfrm>
        </p:grpSpPr>
        <p:sp>
          <p:nvSpPr>
            <p:cNvPr id="7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عنصر نائب للمحتوى 2"/>
          <p:cNvSpPr>
            <a:spLocks noGrp="1"/>
          </p:cNvSpPr>
          <p:nvPr>
            <p:ph idx="1"/>
          </p:nvPr>
        </p:nvSpPr>
        <p:spPr>
          <a:xfrm>
            <a:off x="767090" y="3383121"/>
            <a:ext cx="3581139" cy="2793251"/>
          </a:xfrm>
        </p:spPr>
        <p:txBody>
          <a:bodyPr anchor="t">
            <a:normAutofit/>
          </a:bodyPr>
          <a:lstStyle/>
          <a:p>
            <a:pPr rtl="1"/>
            <a:r>
              <a:rPr lang="ar-SA" sz="2000" dirty="0">
                <a:solidFill>
                  <a:schemeClr val="bg1"/>
                </a:solidFill>
              </a:rPr>
              <a:t>هي عبارة عن وثيقة الكترونية تمنح من قبل هيئات عالمية تسمى هيئة اصدار الشهادات .</a:t>
            </a:r>
          </a:p>
          <a:p>
            <a:pPr rtl="1"/>
            <a:r>
              <a:rPr lang="ar-SA" sz="2000" dirty="0">
                <a:solidFill>
                  <a:schemeClr val="bg1"/>
                </a:solidFill>
              </a:rPr>
              <a:t>تقوم بتوثيق جهة ما كالبنوك أو المواقع التجارية .. الخ </a:t>
            </a:r>
          </a:p>
          <a:p>
            <a:pPr rtl="1"/>
            <a:r>
              <a:rPr lang="ar-SA" sz="2000" dirty="0">
                <a:solidFill>
                  <a:schemeClr val="bg1"/>
                </a:solidFill>
              </a:rPr>
              <a:t>تحتوي على : اسم الشركة , تاريخ صلاحية الشهادة , رقم تسلسلي , مفتاح التشفير العام , التوقيع الرقمي ..الخ </a:t>
            </a:r>
          </a:p>
        </p:txBody>
      </p:sp>
      <p:pic>
        <p:nvPicPr>
          <p:cNvPr id="3074" name="Picture 2" descr="Digital certificates and PKI | Identification for Development">
            <a:extLst>
              <a:ext uri="{FF2B5EF4-FFF2-40B4-BE49-F238E27FC236}">
                <a16:creationId xmlns:a16="http://schemas.microsoft.com/office/drawing/2014/main" id="{F43D7CC8-1911-43E9-8576-BFE365B292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5319" y="1297061"/>
            <a:ext cx="6640802" cy="368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58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BIG Crypto on Twitter: &quot;We wanna say THANK YOU fellow #Cryptonians for your  support and for building an awesome #COMUNNITY The #REVOLUTION is  coming😉👊🤟 @Coinnews11 @DianeKennedyCPA @Frandreasen @VroonMark  @CRAnthony3 @CryptoShillNye @VinnyLingham ...">
            <a:extLst>
              <a:ext uri="{FF2B5EF4-FFF2-40B4-BE49-F238E27FC236}">
                <a16:creationId xmlns:a16="http://schemas.microsoft.com/office/drawing/2014/main" id="{61E6705A-30AB-4BEF-BA59-2A67F31B48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562" b="189"/>
          <a:stretch/>
        </p:blipFill>
        <p:spPr bwMode="auto">
          <a:xfrm>
            <a:off x="20" y="10"/>
            <a:ext cx="12188805"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88825"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022811D7-CAC0-4E03-BEFF-C70997D250AA}"/>
              </a:ext>
            </a:extLst>
          </p:cNvPr>
          <p:cNvSpPr>
            <a:spLocks noGrp="1"/>
          </p:cNvSpPr>
          <p:nvPr>
            <p:ph type="title"/>
          </p:nvPr>
        </p:nvSpPr>
        <p:spPr>
          <a:xfrm>
            <a:off x="523738" y="5317240"/>
            <a:ext cx="11208006" cy="744836"/>
          </a:xfrm>
        </p:spPr>
        <p:txBody>
          <a:bodyPr vert="horz" lIns="91440" tIns="45720" rIns="91440" bIns="45720" rtlCol="0" anchor="ctr">
            <a:normAutofit/>
          </a:bodyPr>
          <a:lstStyle/>
          <a:p>
            <a:pPr algn="ctr" defTabSz="914400" rtl="0"/>
            <a:r>
              <a:rPr lang="en-US" sz="3600">
                <a:solidFill>
                  <a:schemeClr val="tx1">
                    <a:lumMod val="85000"/>
                    <a:lumOff val="15000"/>
                  </a:schemeClr>
                </a:solidFill>
              </a:rPr>
              <a:t>النهاية</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8882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88825"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34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778" y="280374"/>
            <a:ext cx="1143581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546208" y="433545"/>
            <a:ext cx="11136953" cy="930447"/>
          </a:xfrm>
        </p:spPr>
        <p:txBody>
          <a:bodyPr vert="horz" lIns="91440" tIns="45720" rIns="91440" bIns="45720" rtlCol="0" anchor="b">
            <a:normAutofit/>
          </a:bodyPr>
          <a:lstStyle/>
          <a:p>
            <a:pPr algn="ctr" defTabSz="914400" rtl="0"/>
            <a:r>
              <a:rPr lang="en-US" sz="4900">
                <a:solidFill>
                  <a:srgbClr val="FFFFFF"/>
                </a:solidFill>
              </a:rPr>
              <a:t>OSI model (Open Systems Interconnection)</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29497" y="1522292"/>
            <a:ext cx="7770376"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عنصر نائب للمحتوى 6">
            <a:extLst>
              <a:ext uri="{FF2B5EF4-FFF2-40B4-BE49-F238E27FC236}">
                <a16:creationId xmlns:a16="http://schemas.microsoft.com/office/drawing/2014/main" id="{710DE6E7-6105-4683-B6BC-00744422ABFE}"/>
              </a:ext>
            </a:extLst>
          </p:cNvPr>
          <p:cNvPicPr>
            <a:picLocks noGrp="1" noChangeAspect="1"/>
          </p:cNvPicPr>
          <p:nvPr>
            <p:ph idx="1"/>
          </p:nvPr>
        </p:nvPicPr>
        <p:blipFill>
          <a:blip r:embed="rId3"/>
          <a:stretch>
            <a:fillRect/>
          </a:stretch>
        </p:blipFill>
        <p:spPr>
          <a:xfrm>
            <a:off x="658162" y="2426818"/>
            <a:ext cx="4801131" cy="3997637"/>
          </a:xfrm>
          <a:prstGeom prst="rect">
            <a:avLst/>
          </a:prstGeom>
        </p:spPr>
      </p:pic>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4685"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صورة 3">
            <a:extLst>
              <a:ext uri="{FF2B5EF4-FFF2-40B4-BE49-F238E27FC236}">
                <a16:creationId xmlns:a16="http://schemas.microsoft.com/office/drawing/2014/main" id="{645B132B-DF4F-4C27-A8C5-7B78E21C8249}"/>
              </a:ext>
            </a:extLst>
          </p:cNvPr>
          <p:cNvPicPr>
            <a:picLocks noChangeAspect="1"/>
          </p:cNvPicPr>
          <p:nvPr/>
        </p:nvPicPr>
        <p:blipFill>
          <a:blip r:embed="rId4"/>
          <a:stretch>
            <a:fillRect/>
          </a:stretch>
        </p:blipFill>
        <p:spPr>
          <a:xfrm>
            <a:off x="6443394" y="2880196"/>
            <a:ext cx="5454496" cy="3090880"/>
          </a:xfrm>
          <a:prstGeom prst="rect">
            <a:avLst/>
          </a:prstGeom>
        </p:spPr>
      </p:pic>
      <p:cxnSp>
        <p:nvCxnSpPr>
          <p:cNvPr id="16" name="رابط كسهم مستقيم 15">
            <a:extLst>
              <a:ext uri="{FF2B5EF4-FFF2-40B4-BE49-F238E27FC236}">
                <a16:creationId xmlns:a16="http://schemas.microsoft.com/office/drawing/2014/main" id="{6A827F42-D4E7-4A26-87A2-7BC7BEAF03C0}"/>
              </a:ext>
            </a:extLst>
          </p:cNvPr>
          <p:cNvCxnSpPr>
            <a:cxnSpLocks/>
          </p:cNvCxnSpPr>
          <p:nvPr/>
        </p:nvCxnSpPr>
        <p:spPr>
          <a:xfrm>
            <a:off x="5088985" y="2680002"/>
            <a:ext cx="1354409" cy="60498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040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837981" y="672747"/>
            <a:ext cx="10512862" cy="715556"/>
          </a:xfrm>
        </p:spPr>
        <p:txBody>
          <a:bodyPr vert="horz" lIns="91440" tIns="45720" rIns="91440" bIns="45720" rtlCol="0">
            <a:normAutofit/>
          </a:bodyPr>
          <a:lstStyle/>
          <a:p>
            <a:pPr algn="ctr" defTabSz="914400" rtl="0"/>
            <a:r>
              <a:rPr lang="en-US" sz="3200" kern="1200">
                <a:solidFill>
                  <a:schemeClr val="bg1"/>
                </a:solidFill>
                <a:latin typeface="+mj-lt"/>
                <a:ea typeface="+mj-ea"/>
                <a:cs typeface="+mj-cs"/>
              </a:rPr>
              <a:t>OSI model (Open Systems Interconnection)</a:t>
            </a:r>
          </a:p>
        </p:txBody>
      </p:sp>
      <p:pic>
        <p:nvPicPr>
          <p:cNvPr id="5" name="صورة 4">
            <a:extLst>
              <a:ext uri="{FF2B5EF4-FFF2-40B4-BE49-F238E27FC236}">
                <a16:creationId xmlns:a16="http://schemas.microsoft.com/office/drawing/2014/main" id="{34AD793B-A454-4A9F-832B-3FCC7274838B}"/>
              </a:ext>
            </a:extLst>
          </p:cNvPr>
          <p:cNvPicPr>
            <a:picLocks noChangeAspect="1"/>
          </p:cNvPicPr>
          <p:nvPr/>
        </p:nvPicPr>
        <p:blipFill>
          <a:blip r:embed="rId3"/>
          <a:stretch>
            <a:fillRect/>
          </a:stretch>
        </p:blipFill>
        <p:spPr>
          <a:xfrm>
            <a:off x="5966244" y="3081345"/>
            <a:ext cx="5477894" cy="2804160"/>
          </a:xfrm>
          <a:prstGeom prst="rect">
            <a:avLst/>
          </a:prstGeom>
        </p:spPr>
      </p:pic>
      <p:pic>
        <p:nvPicPr>
          <p:cNvPr id="24" name="عنصر نائب للمحتوى 6">
            <a:extLst>
              <a:ext uri="{FF2B5EF4-FFF2-40B4-BE49-F238E27FC236}">
                <a16:creationId xmlns:a16="http://schemas.microsoft.com/office/drawing/2014/main" id="{2B328981-0F13-456E-AC93-21DBB87BA259}"/>
              </a:ext>
            </a:extLst>
          </p:cNvPr>
          <p:cNvPicPr>
            <a:picLocks noChangeAspect="1"/>
          </p:cNvPicPr>
          <p:nvPr/>
        </p:nvPicPr>
        <p:blipFill>
          <a:blip r:embed="rId4"/>
          <a:stretch>
            <a:fillRect/>
          </a:stretch>
        </p:blipFill>
        <p:spPr>
          <a:xfrm>
            <a:off x="96376" y="2197674"/>
            <a:ext cx="5359400" cy="4449763"/>
          </a:xfrm>
          <a:prstGeom prst="rect">
            <a:avLst/>
          </a:prstGeom>
        </p:spPr>
      </p:pic>
      <p:cxnSp>
        <p:nvCxnSpPr>
          <p:cNvPr id="26" name="رابط كسهم مستقيم 25">
            <a:extLst>
              <a:ext uri="{FF2B5EF4-FFF2-40B4-BE49-F238E27FC236}">
                <a16:creationId xmlns:a16="http://schemas.microsoft.com/office/drawing/2014/main" id="{273A37F4-D2AE-4DB9-8040-17BF6C8C36C2}"/>
              </a:ext>
            </a:extLst>
          </p:cNvPr>
          <p:cNvCxnSpPr>
            <a:cxnSpLocks/>
          </p:cNvCxnSpPr>
          <p:nvPr/>
        </p:nvCxnSpPr>
        <p:spPr>
          <a:xfrm>
            <a:off x="5113523" y="3212976"/>
            <a:ext cx="836873" cy="21602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8251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556387" y="643467"/>
            <a:ext cx="11208005" cy="744836"/>
          </a:xfrm>
        </p:spPr>
        <p:txBody>
          <a:bodyPr vert="horz" lIns="91440" tIns="45720" rIns="91440" bIns="45720" rtlCol="0" anchor="ctr">
            <a:normAutofit/>
          </a:bodyPr>
          <a:lstStyle/>
          <a:p>
            <a:pPr algn="ctr" defTabSz="914400" rtl="0"/>
            <a:r>
              <a:rPr lang="en-US" sz="3200" kern="1200">
                <a:solidFill>
                  <a:schemeClr val="bg1"/>
                </a:solidFill>
                <a:latin typeface="+mj-lt"/>
                <a:ea typeface="+mj-ea"/>
                <a:cs typeface="+mj-cs"/>
              </a:rPr>
              <a:t>OSI model (Open Systems Interconnection)</a:t>
            </a:r>
          </a:p>
        </p:txBody>
      </p:sp>
      <p:pic>
        <p:nvPicPr>
          <p:cNvPr id="7" name="عنصر نائب للمحتوى 6">
            <a:extLst>
              <a:ext uri="{FF2B5EF4-FFF2-40B4-BE49-F238E27FC236}">
                <a16:creationId xmlns:a16="http://schemas.microsoft.com/office/drawing/2014/main" id="{710DE6E7-6105-4683-B6BC-00744422ABFE}"/>
              </a:ext>
            </a:extLst>
          </p:cNvPr>
          <p:cNvPicPr>
            <a:picLocks noGrp="1" noChangeAspect="1"/>
          </p:cNvPicPr>
          <p:nvPr>
            <p:ph idx="1"/>
          </p:nvPr>
        </p:nvPicPr>
        <p:blipFill>
          <a:blip r:embed="rId3"/>
          <a:stretch>
            <a:fillRect/>
          </a:stretch>
        </p:blipFill>
        <p:spPr>
          <a:xfrm>
            <a:off x="96376" y="2060848"/>
            <a:ext cx="5277399" cy="4394199"/>
          </a:xfrm>
          <a:prstGeom prst="rect">
            <a:avLst/>
          </a:prstGeom>
        </p:spPr>
      </p:pic>
      <p:cxnSp>
        <p:nvCxnSpPr>
          <p:cNvPr id="24" name="رابط كسهم مستقيم 23">
            <a:extLst>
              <a:ext uri="{FF2B5EF4-FFF2-40B4-BE49-F238E27FC236}">
                <a16:creationId xmlns:a16="http://schemas.microsoft.com/office/drawing/2014/main" id="{97D2F562-D62A-4276-9FA9-8C52D75745A9}"/>
              </a:ext>
            </a:extLst>
          </p:cNvPr>
          <p:cNvCxnSpPr>
            <a:cxnSpLocks/>
          </p:cNvCxnSpPr>
          <p:nvPr/>
        </p:nvCxnSpPr>
        <p:spPr>
          <a:xfrm>
            <a:off x="5086300" y="3740293"/>
            <a:ext cx="840418" cy="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8" name="صورة 27">
            <a:extLst>
              <a:ext uri="{FF2B5EF4-FFF2-40B4-BE49-F238E27FC236}">
                <a16:creationId xmlns:a16="http://schemas.microsoft.com/office/drawing/2014/main" id="{AC1FF23D-BBE5-43F6-B16C-DD8C8BAE801C}"/>
              </a:ext>
            </a:extLst>
          </p:cNvPr>
          <p:cNvPicPr>
            <a:picLocks noChangeAspect="1"/>
          </p:cNvPicPr>
          <p:nvPr/>
        </p:nvPicPr>
        <p:blipFill>
          <a:blip r:embed="rId4"/>
          <a:stretch>
            <a:fillRect/>
          </a:stretch>
        </p:blipFill>
        <p:spPr>
          <a:xfrm>
            <a:off x="5926718" y="2420888"/>
            <a:ext cx="6165731" cy="3934906"/>
          </a:xfrm>
          <a:prstGeom prst="rect">
            <a:avLst/>
          </a:prstGeom>
        </p:spPr>
      </p:pic>
    </p:spTree>
    <p:extLst>
      <p:ext uri="{BB962C8B-B14F-4D97-AF65-F5344CB8AC3E}">
        <p14:creationId xmlns:p14="http://schemas.microsoft.com/office/powerpoint/2010/main" val="342218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88825"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عنوان 1">
            <a:extLst>
              <a:ext uri="{FF2B5EF4-FFF2-40B4-BE49-F238E27FC236}">
                <a16:creationId xmlns:a16="http://schemas.microsoft.com/office/drawing/2014/main" id="{B77C7526-CE99-4786-9800-A9746D64D241}"/>
              </a:ext>
            </a:extLst>
          </p:cNvPr>
          <p:cNvSpPr>
            <a:spLocks noGrp="1"/>
          </p:cNvSpPr>
          <p:nvPr>
            <p:ph type="title"/>
          </p:nvPr>
        </p:nvSpPr>
        <p:spPr>
          <a:xfrm>
            <a:off x="837981" y="672747"/>
            <a:ext cx="10512862" cy="715556"/>
          </a:xfrm>
        </p:spPr>
        <p:txBody>
          <a:bodyPr vert="horz" lIns="91440" tIns="45720" rIns="91440" bIns="45720" rtlCol="0">
            <a:normAutofit/>
          </a:bodyPr>
          <a:lstStyle/>
          <a:p>
            <a:pPr algn="ctr" defTabSz="914400" rtl="0"/>
            <a:r>
              <a:rPr lang="en-US" sz="3200">
                <a:solidFill>
                  <a:schemeClr val="bg1"/>
                </a:solidFill>
              </a:rPr>
              <a:t>OSI model (Open Systems Interconnection)</a:t>
            </a:r>
          </a:p>
        </p:txBody>
      </p:sp>
      <p:pic>
        <p:nvPicPr>
          <p:cNvPr id="7" name="عنصر نائب للمحتوى 6">
            <a:extLst>
              <a:ext uri="{FF2B5EF4-FFF2-40B4-BE49-F238E27FC236}">
                <a16:creationId xmlns:a16="http://schemas.microsoft.com/office/drawing/2014/main" id="{710DE6E7-6105-4683-B6BC-00744422ABFE}"/>
              </a:ext>
            </a:extLst>
          </p:cNvPr>
          <p:cNvPicPr>
            <a:picLocks noChangeAspect="1"/>
          </p:cNvPicPr>
          <p:nvPr/>
        </p:nvPicPr>
        <p:blipFill>
          <a:blip r:embed="rId3"/>
          <a:stretch>
            <a:fillRect/>
          </a:stretch>
        </p:blipFill>
        <p:spPr>
          <a:xfrm>
            <a:off x="342661" y="2348880"/>
            <a:ext cx="3367774" cy="3579395"/>
          </a:xfrm>
          <a:prstGeom prst="rect">
            <a:avLst/>
          </a:prstGeom>
        </p:spPr>
      </p:pic>
      <p:pic>
        <p:nvPicPr>
          <p:cNvPr id="18" name="صورة 17">
            <a:extLst>
              <a:ext uri="{FF2B5EF4-FFF2-40B4-BE49-F238E27FC236}">
                <a16:creationId xmlns:a16="http://schemas.microsoft.com/office/drawing/2014/main" id="{AB12112F-7539-46F5-82DE-1DF49C8CE662}"/>
              </a:ext>
            </a:extLst>
          </p:cNvPr>
          <p:cNvPicPr>
            <a:picLocks noChangeAspect="1"/>
          </p:cNvPicPr>
          <p:nvPr/>
        </p:nvPicPr>
        <p:blipFill>
          <a:blip r:embed="rId4"/>
          <a:stretch>
            <a:fillRect/>
          </a:stretch>
        </p:blipFill>
        <p:spPr>
          <a:xfrm>
            <a:off x="4969455" y="1916832"/>
            <a:ext cx="6840761" cy="4104456"/>
          </a:xfrm>
          <a:prstGeom prst="rect">
            <a:avLst/>
          </a:prstGeom>
        </p:spPr>
      </p:pic>
      <p:cxnSp>
        <p:nvCxnSpPr>
          <p:cNvPr id="19" name="رابط كسهم مستقيم 18">
            <a:extLst>
              <a:ext uri="{FF2B5EF4-FFF2-40B4-BE49-F238E27FC236}">
                <a16:creationId xmlns:a16="http://schemas.microsoft.com/office/drawing/2014/main" id="{892E12E7-F342-4481-9781-F55B5708DD9D}"/>
              </a:ext>
            </a:extLst>
          </p:cNvPr>
          <p:cNvCxnSpPr>
            <a:cxnSpLocks/>
          </p:cNvCxnSpPr>
          <p:nvPr/>
        </p:nvCxnSpPr>
        <p:spPr>
          <a:xfrm flipV="1">
            <a:off x="3497610" y="3969060"/>
            <a:ext cx="1467165" cy="30940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5215977"/>
      </p:ext>
    </p:extLst>
  </p:cSld>
  <p:clrMapOvr>
    <a:masterClrMapping/>
  </p:clrMapOvr>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نسق Offic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1D382-32B0-43EE-932C-28906AF37617}">
  <ds:schemaRefs>
    <ds:schemaRef ds:uri="http://schemas.microsoft.com/office/2006/documentManagement/types"/>
    <ds:schemaRef ds:uri="http://purl.org/dc/dcmitype/"/>
    <ds:schemaRef ds:uri="http://schemas.microsoft.com/office/2006/metadata/properties"/>
    <ds:schemaRef ds:uri="http://purl.org/dc/terms/"/>
    <ds:schemaRef ds:uri="http://purl.org/dc/elements/1.1/"/>
    <ds:schemaRef ds:uri="http://schemas.openxmlformats.org/package/2006/metadata/core-properties"/>
    <ds:schemaRef ds:uri="http://schemas.microsoft.com/office/infopath/2007/PartnerControls"/>
    <ds:schemaRef ds:uri="4873beb7-5857-4685-be1f-d57550cc96c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TotalTime>3195</TotalTime>
  <Words>3380</Words>
  <Application>Microsoft Office PowerPoint</Application>
  <PresentationFormat>مخصص</PresentationFormat>
  <Paragraphs>312</Paragraphs>
  <Slides>55</Slides>
  <Notes>33</Notes>
  <HiddenSlides>0</HiddenSlides>
  <MMClips>0</MMClips>
  <ScaleCrop>false</ScaleCrop>
  <HeadingPairs>
    <vt:vector size="6" baseType="variant">
      <vt:variant>
        <vt:lpstr>الخطوط المستخدمة</vt:lpstr>
      </vt:variant>
      <vt:variant>
        <vt:i4>15</vt:i4>
      </vt:variant>
      <vt:variant>
        <vt:lpstr>نسق</vt:lpstr>
      </vt:variant>
      <vt:variant>
        <vt:i4>1</vt:i4>
      </vt:variant>
      <vt:variant>
        <vt:lpstr>عناوين الشرائح</vt:lpstr>
      </vt:variant>
      <vt:variant>
        <vt:i4>55</vt:i4>
      </vt:variant>
    </vt:vector>
  </HeadingPairs>
  <TitlesOfParts>
    <vt:vector size="71" baseType="lpstr">
      <vt:lpstr>Arial</vt:lpstr>
      <vt:lpstr>ArialMT</vt:lpstr>
      <vt:lpstr>Cairo-Bold</vt:lpstr>
      <vt:lpstr>Cairo-Regular</vt:lpstr>
      <vt:lpstr>Calibri</vt:lpstr>
      <vt:lpstr>Calibri Light</vt:lpstr>
      <vt:lpstr>Century Gothic</vt:lpstr>
      <vt:lpstr>flat-jooza</vt:lpstr>
      <vt:lpstr>Helvetica</vt:lpstr>
      <vt:lpstr>LiberationSerif</vt:lpstr>
      <vt:lpstr>LiberationSerif-BoldItalic</vt:lpstr>
      <vt:lpstr>Noto Naskh Arabic</vt:lpstr>
      <vt:lpstr>Source Serif Pro</vt:lpstr>
      <vt:lpstr>TimesNewRomanPSMT</vt:lpstr>
      <vt:lpstr>Wingdings</vt:lpstr>
      <vt:lpstr>نسق Office</vt:lpstr>
      <vt:lpstr>الامن السيبراني</vt:lpstr>
      <vt:lpstr>المحاور:</vt:lpstr>
      <vt:lpstr>مفهوم الشبكة</vt:lpstr>
      <vt:lpstr>OSI model (Open Systems Interconnection)</vt:lpstr>
      <vt:lpstr>OSI model (Open Systems Interconnection)</vt:lpstr>
      <vt:lpstr>OSI model (Open Systems Interconnection)</vt:lpstr>
      <vt:lpstr>OSI model (Open Systems Interconnection)</vt:lpstr>
      <vt:lpstr>OSI model (Open Systems Interconnection)</vt:lpstr>
      <vt:lpstr>OSI model (Open Systems Interconnection)</vt:lpstr>
      <vt:lpstr>OSI model (Open Systems Interconnection)</vt:lpstr>
      <vt:lpstr>OSI model (Open Systems Interconnection)</vt:lpstr>
      <vt:lpstr>OSI model (Open Systems Interconnection)</vt:lpstr>
      <vt:lpstr>عرض تقديمي في PowerPoint</vt:lpstr>
      <vt:lpstr>عرض تقديمي في PowerPoint</vt:lpstr>
      <vt:lpstr>عرض تقديمي في PowerPoint</vt:lpstr>
      <vt:lpstr>تاريخ التشفير </vt:lpstr>
      <vt:lpstr>علم التشفير  Cryptography </vt:lpstr>
      <vt:lpstr> تشفير المعلومات</vt:lpstr>
      <vt:lpstr>أهداف علم التشفير</vt:lpstr>
      <vt:lpstr>كيف نقوم بالتشفير</vt:lpstr>
      <vt:lpstr>عرض تقديمي في PowerPoint</vt:lpstr>
      <vt:lpstr>تبديل الأحرف (Subtitution)</vt:lpstr>
      <vt:lpstr>تبديل الأحرف (Subtitution)</vt:lpstr>
      <vt:lpstr>تبديل الأحرف (Subtitution)</vt:lpstr>
      <vt:lpstr>     Caesar Shift  Cipher (Subtitution )</vt:lpstr>
      <vt:lpstr>مصطلحات terminology </vt:lpstr>
      <vt:lpstr>نشاط</vt:lpstr>
      <vt:lpstr>نشاط</vt:lpstr>
      <vt:lpstr>تبديل أماكن الأحرف (Transposition)</vt:lpstr>
      <vt:lpstr>بعض تقنيات تبديل أماكن الأحرف (Transposition) </vt:lpstr>
      <vt:lpstr>بعض تقنيات تبديل أماكن الأحرف (Transposition) </vt:lpstr>
      <vt:lpstr>ميزات وعيوب التشفير الكلاسيكي </vt:lpstr>
      <vt:lpstr>تشفير اونلاين </vt:lpstr>
      <vt:lpstr>عرض تقديمي في PowerPoint</vt:lpstr>
      <vt:lpstr>ثانياً : التشفير الحديث</vt:lpstr>
      <vt:lpstr>ثانياً : التشفير الحديث</vt:lpstr>
      <vt:lpstr>أ- التشفير المتماثل :</vt:lpstr>
      <vt:lpstr>سيناريو</vt:lpstr>
      <vt:lpstr>السمات البارزة للتشفير بالمفتاح المتماثل </vt:lpstr>
      <vt:lpstr>عوائق تشفير المفتاح المتماثل:       </vt:lpstr>
      <vt:lpstr>التشفير غير المتماثل : </vt:lpstr>
      <vt:lpstr>سيناريو</vt:lpstr>
      <vt:lpstr>السمات البارزة للتشفير بالمفتاح الغير المتماثل: </vt:lpstr>
      <vt:lpstr>عوائق التشفير بالمفتاح الغير متماثل </vt:lpstr>
      <vt:lpstr>Hash Signature</vt:lpstr>
      <vt:lpstr>عرض تقديمي في PowerPoint</vt:lpstr>
      <vt:lpstr>تشفير الشبكات اللاسلكية</vt:lpstr>
      <vt:lpstr>عرض تقديمي في PowerPoint</vt:lpstr>
      <vt:lpstr>حماية تطبيقات الإنترنت</vt:lpstr>
      <vt:lpstr>عرض تقديمي في PowerPoint</vt:lpstr>
      <vt:lpstr>1- جدار الحماية FIREWALL</vt:lpstr>
      <vt:lpstr>2- بروتوكولHTTPS </vt:lpstr>
      <vt:lpstr>3- التوقيع الرقمي Digital Signature</vt:lpstr>
      <vt:lpstr>4- الشهادات الرقمية  </vt:lpstr>
      <vt:lpstr>النهاية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helah al.harthy</dc:creator>
  <cp:lastModifiedBy>helah al.harthy</cp:lastModifiedBy>
  <cp:revision>68</cp:revision>
  <dcterms:created xsi:type="dcterms:W3CDTF">2021-04-03T19:35:23Z</dcterms:created>
  <dcterms:modified xsi:type="dcterms:W3CDTF">2021-04-11T19:28:33Z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